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9" r:id="rId2"/>
    <p:sldId id="257" r:id="rId3"/>
    <p:sldId id="263" r:id="rId4"/>
    <p:sldId id="260" r:id="rId5"/>
    <p:sldId id="261" r:id="rId6"/>
    <p:sldId id="266" r:id="rId7"/>
    <p:sldId id="267" r:id="rId8"/>
    <p:sldId id="262" r:id="rId9"/>
    <p:sldId id="264" r:id="rId10"/>
    <p:sldId id="265" r:id="rId11"/>
    <p:sldId id="268" r:id="rId12"/>
    <p:sldId id="269" r:id="rId13"/>
    <p:sldId id="270" r:id="rId14"/>
    <p:sldId id="271" r:id="rId15"/>
    <p:sldId id="272" r:id="rId16"/>
    <p:sldId id="273" r:id="rId17"/>
    <p:sldId id="275" r:id="rId18"/>
    <p:sldId id="274" r:id="rId19"/>
    <p:sldId id="278" r:id="rId20"/>
    <p:sldId id="279" r:id="rId21"/>
    <p:sldId id="276"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97E451-CB8F-4603-B2B8-5617C08AC57E}" v="41" dt="2022-12-05T17:28:55.0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0804"/>
  </p:normalViewPr>
  <p:slideViewPr>
    <p:cSldViewPr snapToGrid="0">
      <p:cViewPr varScale="1">
        <p:scale>
          <a:sx n="86" d="100"/>
          <a:sy n="86" d="100"/>
        </p:scale>
        <p:origin x="105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B98F91-54B3-8B44-B3DD-2082E7196533}" type="datetimeFigureOut">
              <a:rPr lang="en-US" smtClean="0"/>
              <a:t>12/5/22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233AB3-5C42-F14A-9FDE-2608019F4F06}" type="slidenum">
              <a:rPr lang="en-US" smtClean="0"/>
              <a:t>‹#›</a:t>
            </a:fld>
            <a:endParaRPr lang="en-US"/>
          </a:p>
        </p:txBody>
      </p:sp>
    </p:spTree>
    <p:extLst>
      <p:ext uri="{BB962C8B-B14F-4D97-AF65-F5344CB8AC3E}">
        <p14:creationId xmlns:p14="http://schemas.microsoft.com/office/powerpoint/2010/main" val="1535020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30ABA-18FA-ED3E-B4C6-6D88AF5B15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2DBC97-D11D-E2C4-3F4D-5375BC2790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761BCF-EF2D-EC6B-5A15-EC5F980C6065}"/>
              </a:ext>
            </a:extLst>
          </p:cNvPr>
          <p:cNvSpPr>
            <a:spLocks noGrp="1"/>
          </p:cNvSpPr>
          <p:nvPr>
            <p:ph type="dt" sz="half" idx="10"/>
          </p:nvPr>
        </p:nvSpPr>
        <p:spPr/>
        <p:txBody>
          <a:bodyPr/>
          <a:lstStyle/>
          <a:p>
            <a:fld id="{88088435-3F38-D443-B809-DA07ABE4258C}" type="datetimeFigureOut">
              <a:rPr lang="en-US" smtClean="0"/>
              <a:t>12/5/22</a:t>
            </a:fld>
            <a:endParaRPr lang="en-US"/>
          </a:p>
        </p:txBody>
      </p:sp>
      <p:sp>
        <p:nvSpPr>
          <p:cNvPr id="5" name="Footer Placeholder 4">
            <a:extLst>
              <a:ext uri="{FF2B5EF4-FFF2-40B4-BE49-F238E27FC236}">
                <a16:creationId xmlns:a16="http://schemas.microsoft.com/office/drawing/2014/main" id="{FCECF6CB-CE19-A53B-4878-AD3721630C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8688AC-A3BF-1E6F-9E4D-571056291DD2}"/>
              </a:ext>
            </a:extLst>
          </p:cNvPr>
          <p:cNvSpPr>
            <a:spLocks noGrp="1"/>
          </p:cNvSpPr>
          <p:nvPr>
            <p:ph type="sldNum" sz="quarter" idx="12"/>
          </p:nvPr>
        </p:nvSpPr>
        <p:spPr/>
        <p:txBody>
          <a:bodyPr/>
          <a:lstStyle/>
          <a:p>
            <a:fld id="{4C77B743-02B7-3642-8688-18BF2F6BCD15}" type="slidenum">
              <a:rPr lang="en-US" smtClean="0"/>
              <a:t>‹#›</a:t>
            </a:fld>
            <a:endParaRPr lang="en-US"/>
          </a:p>
        </p:txBody>
      </p:sp>
    </p:spTree>
    <p:extLst>
      <p:ext uri="{BB962C8B-B14F-4D97-AF65-F5344CB8AC3E}">
        <p14:creationId xmlns:p14="http://schemas.microsoft.com/office/powerpoint/2010/main" val="1557056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4BD78-74B4-E74A-23A6-48529CAB595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D1728E-3A9E-73C7-E3BA-CE0064BE0C1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8623AF-4A49-2C0C-A418-4E20A0D54F02}"/>
              </a:ext>
            </a:extLst>
          </p:cNvPr>
          <p:cNvSpPr>
            <a:spLocks noGrp="1"/>
          </p:cNvSpPr>
          <p:nvPr>
            <p:ph type="dt" sz="half" idx="10"/>
          </p:nvPr>
        </p:nvSpPr>
        <p:spPr/>
        <p:txBody>
          <a:bodyPr/>
          <a:lstStyle/>
          <a:p>
            <a:fld id="{88088435-3F38-D443-B809-DA07ABE4258C}" type="datetimeFigureOut">
              <a:rPr lang="en-US" smtClean="0"/>
              <a:t>12/5/22</a:t>
            </a:fld>
            <a:endParaRPr lang="en-US"/>
          </a:p>
        </p:txBody>
      </p:sp>
      <p:sp>
        <p:nvSpPr>
          <p:cNvPr id="5" name="Footer Placeholder 4">
            <a:extLst>
              <a:ext uri="{FF2B5EF4-FFF2-40B4-BE49-F238E27FC236}">
                <a16:creationId xmlns:a16="http://schemas.microsoft.com/office/drawing/2014/main" id="{1B5AFC67-822E-4261-CC9C-FB5F492E75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C1A7C7-A1CB-903F-F0A4-58E3F35E898F}"/>
              </a:ext>
            </a:extLst>
          </p:cNvPr>
          <p:cNvSpPr>
            <a:spLocks noGrp="1"/>
          </p:cNvSpPr>
          <p:nvPr>
            <p:ph type="sldNum" sz="quarter" idx="12"/>
          </p:nvPr>
        </p:nvSpPr>
        <p:spPr/>
        <p:txBody>
          <a:bodyPr/>
          <a:lstStyle/>
          <a:p>
            <a:fld id="{4C77B743-02B7-3642-8688-18BF2F6BCD15}" type="slidenum">
              <a:rPr lang="en-US" smtClean="0"/>
              <a:t>‹#›</a:t>
            </a:fld>
            <a:endParaRPr lang="en-US"/>
          </a:p>
        </p:txBody>
      </p:sp>
    </p:spTree>
    <p:extLst>
      <p:ext uri="{BB962C8B-B14F-4D97-AF65-F5344CB8AC3E}">
        <p14:creationId xmlns:p14="http://schemas.microsoft.com/office/powerpoint/2010/main" val="905913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A9F3FF7-A336-22C0-8B7F-C3C4CDA1DF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C82093-8351-08CD-90DB-3D7172A589B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1072A8-1523-FC3D-FEAF-0817B24B117F}"/>
              </a:ext>
            </a:extLst>
          </p:cNvPr>
          <p:cNvSpPr>
            <a:spLocks noGrp="1"/>
          </p:cNvSpPr>
          <p:nvPr>
            <p:ph type="dt" sz="half" idx="10"/>
          </p:nvPr>
        </p:nvSpPr>
        <p:spPr/>
        <p:txBody>
          <a:bodyPr/>
          <a:lstStyle/>
          <a:p>
            <a:fld id="{88088435-3F38-D443-B809-DA07ABE4258C}" type="datetimeFigureOut">
              <a:rPr lang="en-US" smtClean="0"/>
              <a:t>12/5/22</a:t>
            </a:fld>
            <a:endParaRPr lang="en-US"/>
          </a:p>
        </p:txBody>
      </p:sp>
      <p:sp>
        <p:nvSpPr>
          <p:cNvPr id="5" name="Footer Placeholder 4">
            <a:extLst>
              <a:ext uri="{FF2B5EF4-FFF2-40B4-BE49-F238E27FC236}">
                <a16:creationId xmlns:a16="http://schemas.microsoft.com/office/drawing/2014/main" id="{AF5843A1-A771-BD28-7F63-CFEEF4BF02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16B576-F070-B128-4CD3-8A89693E2FBB}"/>
              </a:ext>
            </a:extLst>
          </p:cNvPr>
          <p:cNvSpPr>
            <a:spLocks noGrp="1"/>
          </p:cNvSpPr>
          <p:nvPr>
            <p:ph type="sldNum" sz="quarter" idx="12"/>
          </p:nvPr>
        </p:nvSpPr>
        <p:spPr/>
        <p:txBody>
          <a:bodyPr/>
          <a:lstStyle/>
          <a:p>
            <a:fld id="{4C77B743-02B7-3642-8688-18BF2F6BCD15}" type="slidenum">
              <a:rPr lang="en-US" smtClean="0"/>
              <a:t>‹#›</a:t>
            </a:fld>
            <a:endParaRPr lang="en-US"/>
          </a:p>
        </p:txBody>
      </p:sp>
    </p:spTree>
    <p:extLst>
      <p:ext uri="{BB962C8B-B14F-4D97-AF65-F5344CB8AC3E}">
        <p14:creationId xmlns:p14="http://schemas.microsoft.com/office/powerpoint/2010/main" val="29981162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PENING SLIDE">
  <p:cSld name="OPENING SLIDE">
    <p:bg>
      <p:bgPr>
        <a:solidFill>
          <a:srgbClr val="F3F3F3"/>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10667" y="1400684"/>
            <a:ext cx="4331200" cy="32260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7200" b="0">
                <a:latin typeface="Staatliches"/>
                <a:ea typeface="Staatliches"/>
                <a:cs typeface="Staatliches"/>
                <a:sym typeface="Staatliches"/>
              </a:defRPr>
            </a:lvl1pPr>
            <a:lvl2pPr lvl="1" algn="ctr" rtl="0">
              <a:spcBef>
                <a:spcPts val="0"/>
              </a:spcBef>
              <a:spcAft>
                <a:spcPts val="0"/>
              </a:spcAft>
              <a:buClr>
                <a:srgbClr val="FCBF4A"/>
              </a:buClr>
              <a:buSzPts val="5200"/>
              <a:buNone/>
              <a:defRPr sz="6933">
                <a:solidFill>
                  <a:srgbClr val="FCBF4A"/>
                </a:solidFill>
              </a:defRPr>
            </a:lvl2pPr>
            <a:lvl3pPr lvl="2" algn="ctr" rtl="0">
              <a:spcBef>
                <a:spcPts val="0"/>
              </a:spcBef>
              <a:spcAft>
                <a:spcPts val="0"/>
              </a:spcAft>
              <a:buClr>
                <a:srgbClr val="FCBF4A"/>
              </a:buClr>
              <a:buSzPts val="5200"/>
              <a:buNone/>
              <a:defRPr sz="6933">
                <a:solidFill>
                  <a:srgbClr val="FCBF4A"/>
                </a:solidFill>
              </a:defRPr>
            </a:lvl3pPr>
            <a:lvl4pPr lvl="3" algn="ctr" rtl="0">
              <a:spcBef>
                <a:spcPts val="0"/>
              </a:spcBef>
              <a:spcAft>
                <a:spcPts val="0"/>
              </a:spcAft>
              <a:buClr>
                <a:srgbClr val="FCBF4A"/>
              </a:buClr>
              <a:buSzPts val="5200"/>
              <a:buNone/>
              <a:defRPr sz="6933">
                <a:solidFill>
                  <a:srgbClr val="FCBF4A"/>
                </a:solidFill>
              </a:defRPr>
            </a:lvl4pPr>
            <a:lvl5pPr lvl="4" algn="ctr" rtl="0">
              <a:spcBef>
                <a:spcPts val="0"/>
              </a:spcBef>
              <a:spcAft>
                <a:spcPts val="0"/>
              </a:spcAft>
              <a:buClr>
                <a:srgbClr val="FCBF4A"/>
              </a:buClr>
              <a:buSzPts val="5200"/>
              <a:buNone/>
              <a:defRPr sz="6933">
                <a:solidFill>
                  <a:srgbClr val="FCBF4A"/>
                </a:solidFill>
              </a:defRPr>
            </a:lvl5pPr>
            <a:lvl6pPr lvl="5" algn="ctr" rtl="0">
              <a:spcBef>
                <a:spcPts val="0"/>
              </a:spcBef>
              <a:spcAft>
                <a:spcPts val="0"/>
              </a:spcAft>
              <a:buClr>
                <a:srgbClr val="FCBF4A"/>
              </a:buClr>
              <a:buSzPts val="5200"/>
              <a:buNone/>
              <a:defRPr sz="6933">
                <a:solidFill>
                  <a:srgbClr val="FCBF4A"/>
                </a:solidFill>
              </a:defRPr>
            </a:lvl6pPr>
            <a:lvl7pPr lvl="6" algn="ctr" rtl="0">
              <a:spcBef>
                <a:spcPts val="0"/>
              </a:spcBef>
              <a:spcAft>
                <a:spcPts val="0"/>
              </a:spcAft>
              <a:buClr>
                <a:srgbClr val="FCBF4A"/>
              </a:buClr>
              <a:buSzPts val="5200"/>
              <a:buNone/>
              <a:defRPr sz="6933">
                <a:solidFill>
                  <a:srgbClr val="FCBF4A"/>
                </a:solidFill>
              </a:defRPr>
            </a:lvl7pPr>
            <a:lvl8pPr lvl="7" algn="ctr" rtl="0">
              <a:spcBef>
                <a:spcPts val="0"/>
              </a:spcBef>
              <a:spcAft>
                <a:spcPts val="0"/>
              </a:spcAft>
              <a:buClr>
                <a:srgbClr val="FCBF4A"/>
              </a:buClr>
              <a:buSzPts val="5200"/>
              <a:buNone/>
              <a:defRPr sz="6933">
                <a:solidFill>
                  <a:srgbClr val="FCBF4A"/>
                </a:solidFill>
              </a:defRPr>
            </a:lvl8pPr>
            <a:lvl9pPr lvl="8" algn="ctr" rtl="0">
              <a:spcBef>
                <a:spcPts val="0"/>
              </a:spcBef>
              <a:spcAft>
                <a:spcPts val="0"/>
              </a:spcAft>
              <a:buClr>
                <a:srgbClr val="FCBF4A"/>
              </a:buClr>
              <a:buSzPts val="5200"/>
              <a:buNone/>
              <a:defRPr sz="6933">
                <a:solidFill>
                  <a:srgbClr val="FCBF4A"/>
                </a:solidFill>
              </a:defRPr>
            </a:lvl9pPr>
          </a:lstStyle>
          <a:p>
            <a:endParaRPr/>
          </a:p>
        </p:txBody>
      </p:sp>
      <p:sp>
        <p:nvSpPr>
          <p:cNvPr id="10" name="Google Shape;10;p2"/>
          <p:cNvSpPr txBox="1">
            <a:spLocks noGrp="1"/>
          </p:cNvSpPr>
          <p:nvPr>
            <p:ph type="subTitle" idx="1"/>
          </p:nvPr>
        </p:nvSpPr>
        <p:spPr>
          <a:xfrm>
            <a:off x="1110667" y="4399417"/>
            <a:ext cx="4435600" cy="42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867">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867">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867">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867">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867">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867">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867">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867">
                <a:solidFill>
                  <a:srgbClr val="FCBF4A"/>
                </a:solidFill>
                <a:latin typeface="Josefin Slab"/>
                <a:ea typeface="Josefin Slab"/>
                <a:cs typeface="Josefin Slab"/>
                <a:sym typeface="Josefin Slab"/>
              </a:defRPr>
            </a:lvl9pPr>
          </a:lstStyle>
          <a:p>
            <a:endParaRPr/>
          </a:p>
        </p:txBody>
      </p:sp>
    </p:spTree>
    <p:extLst>
      <p:ext uri="{BB962C8B-B14F-4D97-AF65-F5344CB8AC3E}">
        <p14:creationId xmlns:p14="http://schemas.microsoft.com/office/powerpoint/2010/main" val="3554560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79DBF-ED67-F10B-1359-5F59F68FEF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6E71D1-02D9-E781-03D3-AF2197EDE8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089C99-D4E2-5386-2547-7FEB1E541696}"/>
              </a:ext>
            </a:extLst>
          </p:cNvPr>
          <p:cNvSpPr>
            <a:spLocks noGrp="1"/>
          </p:cNvSpPr>
          <p:nvPr>
            <p:ph type="dt" sz="half" idx="10"/>
          </p:nvPr>
        </p:nvSpPr>
        <p:spPr/>
        <p:txBody>
          <a:bodyPr/>
          <a:lstStyle/>
          <a:p>
            <a:fld id="{88088435-3F38-D443-B809-DA07ABE4258C}" type="datetimeFigureOut">
              <a:rPr lang="en-US" smtClean="0"/>
              <a:t>12/5/22</a:t>
            </a:fld>
            <a:endParaRPr lang="en-US"/>
          </a:p>
        </p:txBody>
      </p:sp>
      <p:sp>
        <p:nvSpPr>
          <p:cNvPr id="5" name="Footer Placeholder 4">
            <a:extLst>
              <a:ext uri="{FF2B5EF4-FFF2-40B4-BE49-F238E27FC236}">
                <a16:creationId xmlns:a16="http://schemas.microsoft.com/office/drawing/2014/main" id="{17A30B91-ED1E-B31A-4369-08B25A43C0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6A6BEB-725C-63B7-57E0-E732886E7B2C}"/>
              </a:ext>
            </a:extLst>
          </p:cNvPr>
          <p:cNvSpPr>
            <a:spLocks noGrp="1"/>
          </p:cNvSpPr>
          <p:nvPr>
            <p:ph type="sldNum" sz="quarter" idx="12"/>
          </p:nvPr>
        </p:nvSpPr>
        <p:spPr/>
        <p:txBody>
          <a:bodyPr/>
          <a:lstStyle/>
          <a:p>
            <a:fld id="{4C77B743-02B7-3642-8688-18BF2F6BCD15}" type="slidenum">
              <a:rPr lang="en-US" smtClean="0"/>
              <a:t>‹#›</a:t>
            </a:fld>
            <a:endParaRPr lang="en-US"/>
          </a:p>
        </p:txBody>
      </p:sp>
    </p:spTree>
    <p:extLst>
      <p:ext uri="{BB962C8B-B14F-4D97-AF65-F5344CB8AC3E}">
        <p14:creationId xmlns:p14="http://schemas.microsoft.com/office/powerpoint/2010/main" val="2285613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A25B0-75E2-DE42-761C-C6CA463149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6719876-9DB7-79BF-DB9A-44CF8D1595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8B155E-979A-D9A9-491B-7DA78E4887B2}"/>
              </a:ext>
            </a:extLst>
          </p:cNvPr>
          <p:cNvSpPr>
            <a:spLocks noGrp="1"/>
          </p:cNvSpPr>
          <p:nvPr>
            <p:ph type="dt" sz="half" idx="10"/>
          </p:nvPr>
        </p:nvSpPr>
        <p:spPr/>
        <p:txBody>
          <a:bodyPr/>
          <a:lstStyle/>
          <a:p>
            <a:fld id="{88088435-3F38-D443-B809-DA07ABE4258C}" type="datetimeFigureOut">
              <a:rPr lang="en-US" smtClean="0"/>
              <a:t>12/5/22</a:t>
            </a:fld>
            <a:endParaRPr lang="en-US"/>
          </a:p>
        </p:txBody>
      </p:sp>
      <p:sp>
        <p:nvSpPr>
          <p:cNvPr id="5" name="Footer Placeholder 4">
            <a:extLst>
              <a:ext uri="{FF2B5EF4-FFF2-40B4-BE49-F238E27FC236}">
                <a16:creationId xmlns:a16="http://schemas.microsoft.com/office/drawing/2014/main" id="{61804DD5-CC25-FD8F-A302-B7CB8EE9F4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58FD24-2F80-4887-77AD-84B3C9E22C18}"/>
              </a:ext>
            </a:extLst>
          </p:cNvPr>
          <p:cNvSpPr>
            <a:spLocks noGrp="1"/>
          </p:cNvSpPr>
          <p:nvPr>
            <p:ph type="sldNum" sz="quarter" idx="12"/>
          </p:nvPr>
        </p:nvSpPr>
        <p:spPr/>
        <p:txBody>
          <a:bodyPr/>
          <a:lstStyle/>
          <a:p>
            <a:fld id="{4C77B743-02B7-3642-8688-18BF2F6BCD15}" type="slidenum">
              <a:rPr lang="en-US" smtClean="0"/>
              <a:t>‹#›</a:t>
            </a:fld>
            <a:endParaRPr lang="en-US"/>
          </a:p>
        </p:txBody>
      </p:sp>
    </p:spTree>
    <p:extLst>
      <p:ext uri="{BB962C8B-B14F-4D97-AF65-F5344CB8AC3E}">
        <p14:creationId xmlns:p14="http://schemas.microsoft.com/office/powerpoint/2010/main" val="3159152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2CBD0-C96F-E7E9-CEA9-EF6521144F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76B9C9-9E97-4E59-64D3-6D82A58D8DE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9E6657-9062-F617-815C-E767E4A5759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BE0B3EF-1E9A-7465-F160-66D198A13267}"/>
              </a:ext>
            </a:extLst>
          </p:cNvPr>
          <p:cNvSpPr>
            <a:spLocks noGrp="1"/>
          </p:cNvSpPr>
          <p:nvPr>
            <p:ph type="dt" sz="half" idx="10"/>
          </p:nvPr>
        </p:nvSpPr>
        <p:spPr/>
        <p:txBody>
          <a:bodyPr/>
          <a:lstStyle/>
          <a:p>
            <a:fld id="{88088435-3F38-D443-B809-DA07ABE4258C}" type="datetimeFigureOut">
              <a:rPr lang="en-US" smtClean="0"/>
              <a:t>12/5/22</a:t>
            </a:fld>
            <a:endParaRPr lang="en-US"/>
          </a:p>
        </p:txBody>
      </p:sp>
      <p:sp>
        <p:nvSpPr>
          <p:cNvPr id="6" name="Footer Placeholder 5">
            <a:extLst>
              <a:ext uri="{FF2B5EF4-FFF2-40B4-BE49-F238E27FC236}">
                <a16:creationId xmlns:a16="http://schemas.microsoft.com/office/drawing/2014/main" id="{BC7BD233-221E-47C3-1459-1A26BC3D25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C55C79-1F80-02F9-89C7-19594312A75E}"/>
              </a:ext>
            </a:extLst>
          </p:cNvPr>
          <p:cNvSpPr>
            <a:spLocks noGrp="1"/>
          </p:cNvSpPr>
          <p:nvPr>
            <p:ph type="sldNum" sz="quarter" idx="12"/>
          </p:nvPr>
        </p:nvSpPr>
        <p:spPr/>
        <p:txBody>
          <a:bodyPr/>
          <a:lstStyle/>
          <a:p>
            <a:fld id="{4C77B743-02B7-3642-8688-18BF2F6BCD15}" type="slidenum">
              <a:rPr lang="en-US" smtClean="0"/>
              <a:t>‹#›</a:t>
            </a:fld>
            <a:endParaRPr lang="en-US"/>
          </a:p>
        </p:txBody>
      </p:sp>
    </p:spTree>
    <p:extLst>
      <p:ext uri="{BB962C8B-B14F-4D97-AF65-F5344CB8AC3E}">
        <p14:creationId xmlns:p14="http://schemas.microsoft.com/office/powerpoint/2010/main" val="39631456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C71AE-B86D-D7DF-4701-42526108F13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0FBA1EE-C64C-46ED-0C14-E5064BF956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0D92032-0885-E754-BDF3-B99C8D1AA1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AABD15-CB70-77AD-D06E-629543FA3E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562F41B-9184-41C9-2578-4E5D86758DF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0072BA-82E7-01FD-50E2-36844EDC15DD}"/>
              </a:ext>
            </a:extLst>
          </p:cNvPr>
          <p:cNvSpPr>
            <a:spLocks noGrp="1"/>
          </p:cNvSpPr>
          <p:nvPr>
            <p:ph type="dt" sz="half" idx="10"/>
          </p:nvPr>
        </p:nvSpPr>
        <p:spPr/>
        <p:txBody>
          <a:bodyPr/>
          <a:lstStyle/>
          <a:p>
            <a:fld id="{88088435-3F38-D443-B809-DA07ABE4258C}" type="datetimeFigureOut">
              <a:rPr lang="en-US" smtClean="0"/>
              <a:t>12/5/22</a:t>
            </a:fld>
            <a:endParaRPr lang="en-US"/>
          </a:p>
        </p:txBody>
      </p:sp>
      <p:sp>
        <p:nvSpPr>
          <p:cNvPr id="8" name="Footer Placeholder 7">
            <a:extLst>
              <a:ext uri="{FF2B5EF4-FFF2-40B4-BE49-F238E27FC236}">
                <a16:creationId xmlns:a16="http://schemas.microsoft.com/office/drawing/2014/main" id="{D29E2CD8-510B-2D6B-5759-BC276C91D6B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D61CB29-15E0-5A72-9D74-3A043B10E001}"/>
              </a:ext>
            </a:extLst>
          </p:cNvPr>
          <p:cNvSpPr>
            <a:spLocks noGrp="1"/>
          </p:cNvSpPr>
          <p:nvPr>
            <p:ph type="sldNum" sz="quarter" idx="12"/>
          </p:nvPr>
        </p:nvSpPr>
        <p:spPr/>
        <p:txBody>
          <a:bodyPr/>
          <a:lstStyle/>
          <a:p>
            <a:fld id="{4C77B743-02B7-3642-8688-18BF2F6BCD15}" type="slidenum">
              <a:rPr lang="en-US" smtClean="0"/>
              <a:t>‹#›</a:t>
            </a:fld>
            <a:endParaRPr lang="en-US"/>
          </a:p>
        </p:txBody>
      </p:sp>
    </p:spTree>
    <p:extLst>
      <p:ext uri="{BB962C8B-B14F-4D97-AF65-F5344CB8AC3E}">
        <p14:creationId xmlns:p14="http://schemas.microsoft.com/office/powerpoint/2010/main" val="2991062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F2D60-19F1-20E1-2C3E-775A5847AFE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30202EB-2200-C8C3-0955-84F73411DF0D}"/>
              </a:ext>
            </a:extLst>
          </p:cNvPr>
          <p:cNvSpPr>
            <a:spLocks noGrp="1"/>
          </p:cNvSpPr>
          <p:nvPr>
            <p:ph type="dt" sz="half" idx="10"/>
          </p:nvPr>
        </p:nvSpPr>
        <p:spPr/>
        <p:txBody>
          <a:bodyPr/>
          <a:lstStyle/>
          <a:p>
            <a:fld id="{88088435-3F38-D443-B809-DA07ABE4258C}" type="datetimeFigureOut">
              <a:rPr lang="en-US" smtClean="0"/>
              <a:t>12/5/22</a:t>
            </a:fld>
            <a:endParaRPr lang="en-US"/>
          </a:p>
        </p:txBody>
      </p:sp>
      <p:sp>
        <p:nvSpPr>
          <p:cNvPr id="4" name="Footer Placeholder 3">
            <a:extLst>
              <a:ext uri="{FF2B5EF4-FFF2-40B4-BE49-F238E27FC236}">
                <a16:creationId xmlns:a16="http://schemas.microsoft.com/office/drawing/2014/main" id="{8D9DE5F4-7265-2AB6-7DA9-51CD5768DBA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0033C9-B91D-56ED-2940-2E90CB534C5B}"/>
              </a:ext>
            </a:extLst>
          </p:cNvPr>
          <p:cNvSpPr>
            <a:spLocks noGrp="1"/>
          </p:cNvSpPr>
          <p:nvPr>
            <p:ph type="sldNum" sz="quarter" idx="12"/>
          </p:nvPr>
        </p:nvSpPr>
        <p:spPr/>
        <p:txBody>
          <a:bodyPr/>
          <a:lstStyle/>
          <a:p>
            <a:fld id="{4C77B743-02B7-3642-8688-18BF2F6BCD15}" type="slidenum">
              <a:rPr lang="en-US" smtClean="0"/>
              <a:t>‹#›</a:t>
            </a:fld>
            <a:endParaRPr lang="en-US"/>
          </a:p>
        </p:txBody>
      </p:sp>
    </p:spTree>
    <p:extLst>
      <p:ext uri="{BB962C8B-B14F-4D97-AF65-F5344CB8AC3E}">
        <p14:creationId xmlns:p14="http://schemas.microsoft.com/office/powerpoint/2010/main" val="13647775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1A74A9-C3CE-2999-2362-E96A6D22CBC6}"/>
              </a:ext>
            </a:extLst>
          </p:cNvPr>
          <p:cNvSpPr>
            <a:spLocks noGrp="1"/>
          </p:cNvSpPr>
          <p:nvPr>
            <p:ph type="dt" sz="half" idx="10"/>
          </p:nvPr>
        </p:nvSpPr>
        <p:spPr/>
        <p:txBody>
          <a:bodyPr/>
          <a:lstStyle/>
          <a:p>
            <a:fld id="{88088435-3F38-D443-B809-DA07ABE4258C}" type="datetimeFigureOut">
              <a:rPr lang="en-US" smtClean="0"/>
              <a:t>12/5/22</a:t>
            </a:fld>
            <a:endParaRPr lang="en-US"/>
          </a:p>
        </p:txBody>
      </p:sp>
      <p:sp>
        <p:nvSpPr>
          <p:cNvPr id="3" name="Footer Placeholder 2">
            <a:extLst>
              <a:ext uri="{FF2B5EF4-FFF2-40B4-BE49-F238E27FC236}">
                <a16:creationId xmlns:a16="http://schemas.microsoft.com/office/drawing/2014/main" id="{A27CD632-1EFE-22B1-76CE-F71087445B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6080DE-4D40-B8B4-0EB4-FB85C04D0A63}"/>
              </a:ext>
            </a:extLst>
          </p:cNvPr>
          <p:cNvSpPr>
            <a:spLocks noGrp="1"/>
          </p:cNvSpPr>
          <p:nvPr>
            <p:ph type="sldNum" sz="quarter" idx="12"/>
          </p:nvPr>
        </p:nvSpPr>
        <p:spPr/>
        <p:txBody>
          <a:bodyPr/>
          <a:lstStyle/>
          <a:p>
            <a:fld id="{4C77B743-02B7-3642-8688-18BF2F6BCD15}" type="slidenum">
              <a:rPr lang="en-US" smtClean="0"/>
              <a:t>‹#›</a:t>
            </a:fld>
            <a:endParaRPr lang="en-US"/>
          </a:p>
        </p:txBody>
      </p:sp>
    </p:spTree>
    <p:extLst>
      <p:ext uri="{BB962C8B-B14F-4D97-AF65-F5344CB8AC3E}">
        <p14:creationId xmlns:p14="http://schemas.microsoft.com/office/powerpoint/2010/main" val="2982343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9382D-09B7-0D9E-2360-09AFDC6572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EBB57B7-2A8A-3369-113C-D0CBDB5AD4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04F525-3AA5-41C8-ED62-B3690DF9A6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90123F-851B-A475-DDB7-006F9FAC850E}"/>
              </a:ext>
            </a:extLst>
          </p:cNvPr>
          <p:cNvSpPr>
            <a:spLocks noGrp="1"/>
          </p:cNvSpPr>
          <p:nvPr>
            <p:ph type="dt" sz="half" idx="10"/>
          </p:nvPr>
        </p:nvSpPr>
        <p:spPr/>
        <p:txBody>
          <a:bodyPr/>
          <a:lstStyle/>
          <a:p>
            <a:fld id="{88088435-3F38-D443-B809-DA07ABE4258C}" type="datetimeFigureOut">
              <a:rPr lang="en-US" smtClean="0"/>
              <a:t>12/5/22</a:t>
            </a:fld>
            <a:endParaRPr lang="en-US"/>
          </a:p>
        </p:txBody>
      </p:sp>
      <p:sp>
        <p:nvSpPr>
          <p:cNvPr id="6" name="Footer Placeholder 5">
            <a:extLst>
              <a:ext uri="{FF2B5EF4-FFF2-40B4-BE49-F238E27FC236}">
                <a16:creationId xmlns:a16="http://schemas.microsoft.com/office/drawing/2014/main" id="{26A1C145-E989-AF18-2A00-EBF962FF98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57E0FB-645F-B383-56A2-419AB2C8EC75}"/>
              </a:ext>
            </a:extLst>
          </p:cNvPr>
          <p:cNvSpPr>
            <a:spLocks noGrp="1"/>
          </p:cNvSpPr>
          <p:nvPr>
            <p:ph type="sldNum" sz="quarter" idx="12"/>
          </p:nvPr>
        </p:nvSpPr>
        <p:spPr/>
        <p:txBody>
          <a:bodyPr/>
          <a:lstStyle/>
          <a:p>
            <a:fld id="{4C77B743-02B7-3642-8688-18BF2F6BCD15}" type="slidenum">
              <a:rPr lang="en-US" smtClean="0"/>
              <a:t>‹#›</a:t>
            </a:fld>
            <a:endParaRPr lang="en-US"/>
          </a:p>
        </p:txBody>
      </p:sp>
    </p:spTree>
    <p:extLst>
      <p:ext uri="{BB962C8B-B14F-4D97-AF65-F5344CB8AC3E}">
        <p14:creationId xmlns:p14="http://schemas.microsoft.com/office/powerpoint/2010/main" val="2092853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A14F5-6F45-4469-C340-EB0D8AAE76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E9399C6-1E51-A0D0-003B-11A68EF06D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96B4322-A57F-D269-E76C-41A7BC26F8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C1CD02-BC6A-BFF6-29B2-8C55B74BC0F4}"/>
              </a:ext>
            </a:extLst>
          </p:cNvPr>
          <p:cNvSpPr>
            <a:spLocks noGrp="1"/>
          </p:cNvSpPr>
          <p:nvPr>
            <p:ph type="dt" sz="half" idx="10"/>
          </p:nvPr>
        </p:nvSpPr>
        <p:spPr/>
        <p:txBody>
          <a:bodyPr/>
          <a:lstStyle/>
          <a:p>
            <a:fld id="{88088435-3F38-D443-B809-DA07ABE4258C}" type="datetimeFigureOut">
              <a:rPr lang="en-US" smtClean="0"/>
              <a:t>12/5/22</a:t>
            </a:fld>
            <a:endParaRPr lang="en-US"/>
          </a:p>
        </p:txBody>
      </p:sp>
      <p:sp>
        <p:nvSpPr>
          <p:cNvPr id="6" name="Footer Placeholder 5">
            <a:extLst>
              <a:ext uri="{FF2B5EF4-FFF2-40B4-BE49-F238E27FC236}">
                <a16:creationId xmlns:a16="http://schemas.microsoft.com/office/drawing/2014/main" id="{56F7F82C-FC71-043D-DCE1-E5E668CEB9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08732D-A3F3-D7F0-834F-4A51F82265E9}"/>
              </a:ext>
            </a:extLst>
          </p:cNvPr>
          <p:cNvSpPr>
            <a:spLocks noGrp="1"/>
          </p:cNvSpPr>
          <p:nvPr>
            <p:ph type="sldNum" sz="quarter" idx="12"/>
          </p:nvPr>
        </p:nvSpPr>
        <p:spPr/>
        <p:txBody>
          <a:bodyPr/>
          <a:lstStyle/>
          <a:p>
            <a:fld id="{4C77B743-02B7-3642-8688-18BF2F6BCD15}" type="slidenum">
              <a:rPr lang="en-US" smtClean="0"/>
              <a:t>‹#›</a:t>
            </a:fld>
            <a:endParaRPr lang="en-US"/>
          </a:p>
        </p:txBody>
      </p:sp>
    </p:spTree>
    <p:extLst>
      <p:ext uri="{BB962C8B-B14F-4D97-AF65-F5344CB8AC3E}">
        <p14:creationId xmlns:p14="http://schemas.microsoft.com/office/powerpoint/2010/main" val="57462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B77BB6-12CE-2421-5FBD-F73B8A1E2D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F1CB760-17ED-F1EC-93FA-9963927AFC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259C78-4FF0-3969-C348-91815D3D24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088435-3F38-D443-B809-DA07ABE4258C}" type="datetimeFigureOut">
              <a:rPr lang="en-US" smtClean="0"/>
              <a:t>12/5/22</a:t>
            </a:fld>
            <a:endParaRPr lang="en-US"/>
          </a:p>
        </p:txBody>
      </p:sp>
      <p:sp>
        <p:nvSpPr>
          <p:cNvPr id="5" name="Footer Placeholder 4">
            <a:extLst>
              <a:ext uri="{FF2B5EF4-FFF2-40B4-BE49-F238E27FC236}">
                <a16:creationId xmlns:a16="http://schemas.microsoft.com/office/drawing/2014/main" id="{A76171FD-B249-6EE3-8CD6-2EBD228EA9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820BD9-325B-7A3E-D9DB-E0B908A503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77B743-02B7-3642-8688-18BF2F6BCD15}" type="slidenum">
              <a:rPr lang="en-US" smtClean="0"/>
              <a:t>‹#›</a:t>
            </a:fld>
            <a:endParaRPr lang="en-US"/>
          </a:p>
        </p:txBody>
      </p:sp>
    </p:spTree>
    <p:extLst>
      <p:ext uri="{BB962C8B-B14F-4D97-AF65-F5344CB8AC3E}">
        <p14:creationId xmlns:p14="http://schemas.microsoft.com/office/powerpoint/2010/main" val="39107360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stats.bls.gov/opub/mlr/1984/11/art2full.pdf" TargetMode="External"/><Relationship Id="rId2" Type="http://schemas.openxmlformats.org/officeDocument/2006/relationships/hyperlink" Target="https://fred.stlouisfed.org/series/LNS14000002"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6"/>
          <p:cNvSpPr/>
          <p:nvPr/>
        </p:nvSpPr>
        <p:spPr>
          <a:xfrm>
            <a:off x="6658058" y="658162"/>
            <a:ext cx="4039200" cy="3160400"/>
          </a:xfrm>
          <a:prstGeom prst="roundRect">
            <a:avLst>
              <a:gd name="adj" fmla="val 1472"/>
            </a:avLst>
          </a:prstGeom>
          <a:solidFill>
            <a:srgbClr val="FFE599"/>
          </a:solidFill>
          <a:ln>
            <a:noFill/>
          </a:ln>
        </p:spPr>
        <p:txBody>
          <a:bodyPr spcFirstLastPara="1" wrap="square" lIns="121900" tIns="121900" rIns="121900" bIns="121900" anchor="ctr" anchorCtr="0">
            <a:noAutofit/>
          </a:bodyPr>
          <a:lstStyle/>
          <a:p>
            <a:endParaRPr sz="2400"/>
          </a:p>
        </p:txBody>
      </p:sp>
      <p:grpSp>
        <p:nvGrpSpPr>
          <p:cNvPr id="141" name="Google Shape;141;p26"/>
          <p:cNvGrpSpPr/>
          <p:nvPr/>
        </p:nvGrpSpPr>
        <p:grpSpPr>
          <a:xfrm>
            <a:off x="7316289" y="288361"/>
            <a:ext cx="4039153" cy="3396181"/>
            <a:chOff x="4741999" y="986350"/>
            <a:chExt cx="3029365" cy="2547136"/>
          </a:xfrm>
        </p:grpSpPr>
        <p:sp>
          <p:nvSpPr>
            <p:cNvPr id="142" name="Google Shape;142;p26"/>
            <p:cNvSpPr/>
            <p:nvPr/>
          </p:nvSpPr>
          <p:spPr>
            <a:xfrm>
              <a:off x="4742978" y="1175558"/>
              <a:ext cx="3028387" cy="2357928"/>
            </a:xfrm>
            <a:custGeom>
              <a:avLst/>
              <a:gdLst/>
              <a:ahLst/>
              <a:cxnLst/>
              <a:rect l="l" t="t" r="r" b="b"/>
              <a:pathLst>
                <a:path w="69027" h="53745" extrusionOk="0">
                  <a:moveTo>
                    <a:pt x="1" y="1"/>
                  </a:moveTo>
                  <a:lnTo>
                    <a:pt x="1" y="62"/>
                  </a:lnTo>
                  <a:cubicBezTo>
                    <a:pt x="1" y="19391"/>
                    <a:pt x="5" y="37676"/>
                    <a:pt x="5" y="53688"/>
                  </a:cubicBezTo>
                  <a:lnTo>
                    <a:pt x="5" y="53744"/>
                  </a:lnTo>
                  <a:lnTo>
                    <a:pt x="57" y="53744"/>
                  </a:lnTo>
                  <a:cubicBezTo>
                    <a:pt x="40966" y="53710"/>
                    <a:pt x="68520" y="53692"/>
                    <a:pt x="68978" y="53692"/>
                  </a:cubicBezTo>
                  <a:cubicBezTo>
                    <a:pt x="68520" y="53688"/>
                    <a:pt x="40990" y="53671"/>
                    <a:pt x="110" y="53639"/>
                  </a:cubicBezTo>
                  <a:lnTo>
                    <a:pt x="110" y="53639"/>
                  </a:lnTo>
                  <a:cubicBezTo>
                    <a:pt x="114" y="37655"/>
                    <a:pt x="114" y="19407"/>
                    <a:pt x="118" y="118"/>
                  </a:cubicBezTo>
                  <a:lnTo>
                    <a:pt x="118" y="118"/>
                  </a:lnTo>
                  <a:cubicBezTo>
                    <a:pt x="25637" y="114"/>
                    <a:pt x="49338" y="110"/>
                    <a:pt x="68928" y="110"/>
                  </a:cubicBezTo>
                  <a:lnTo>
                    <a:pt x="68930" y="110"/>
                  </a:lnTo>
                  <a:cubicBezTo>
                    <a:pt x="68961" y="32457"/>
                    <a:pt x="68978" y="53290"/>
                    <a:pt x="68978" y="53692"/>
                  </a:cubicBezTo>
                  <a:cubicBezTo>
                    <a:pt x="68978" y="53290"/>
                    <a:pt x="69000" y="32436"/>
                    <a:pt x="69026" y="62"/>
                  </a:cubicBezTo>
                  <a:lnTo>
                    <a:pt x="69026" y="14"/>
                  </a:lnTo>
                  <a:lnTo>
                    <a:pt x="68978" y="14"/>
                  </a:lnTo>
                  <a:cubicBezTo>
                    <a:pt x="49365" y="9"/>
                    <a:pt x="25627" y="5"/>
                    <a:pt x="66"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43" name="Google Shape;143;p26"/>
            <p:cNvSpPr/>
            <p:nvPr/>
          </p:nvSpPr>
          <p:spPr>
            <a:xfrm>
              <a:off x="5574260" y="2190926"/>
              <a:ext cx="5265" cy="1142615"/>
            </a:xfrm>
            <a:custGeom>
              <a:avLst/>
              <a:gdLst/>
              <a:ahLst/>
              <a:cxnLst/>
              <a:rect l="l" t="t" r="r" b="b"/>
              <a:pathLst>
                <a:path w="120" h="26044" extrusionOk="0">
                  <a:moveTo>
                    <a:pt x="63" y="1"/>
                  </a:moveTo>
                  <a:cubicBezTo>
                    <a:pt x="27" y="1"/>
                    <a:pt x="1" y="5831"/>
                    <a:pt x="1" y="13024"/>
                  </a:cubicBezTo>
                  <a:cubicBezTo>
                    <a:pt x="1" y="20213"/>
                    <a:pt x="27" y="26043"/>
                    <a:pt x="63" y="26043"/>
                  </a:cubicBezTo>
                  <a:cubicBezTo>
                    <a:pt x="93" y="26043"/>
                    <a:pt x="119" y="20213"/>
                    <a:pt x="119" y="13024"/>
                  </a:cubicBezTo>
                  <a:cubicBezTo>
                    <a:pt x="119" y="5831"/>
                    <a:pt x="93" y="1"/>
                    <a:pt x="63"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44" name="Google Shape;144;p26"/>
            <p:cNvSpPr/>
            <p:nvPr/>
          </p:nvSpPr>
          <p:spPr>
            <a:xfrm>
              <a:off x="6886640" y="2190926"/>
              <a:ext cx="5001" cy="1142615"/>
            </a:xfrm>
            <a:custGeom>
              <a:avLst/>
              <a:gdLst/>
              <a:ahLst/>
              <a:cxnLst/>
              <a:rect l="l" t="t" r="r" b="b"/>
              <a:pathLst>
                <a:path w="114" h="26044" extrusionOk="0">
                  <a:moveTo>
                    <a:pt x="57" y="1"/>
                  </a:moveTo>
                  <a:cubicBezTo>
                    <a:pt x="27" y="1"/>
                    <a:pt x="1" y="5831"/>
                    <a:pt x="1" y="13024"/>
                  </a:cubicBezTo>
                  <a:cubicBezTo>
                    <a:pt x="1" y="20213"/>
                    <a:pt x="27" y="26043"/>
                    <a:pt x="57" y="26043"/>
                  </a:cubicBezTo>
                  <a:cubicBezTo>
                    <a:pt x="88" y="26043"/>
                    <a:pt x="114" y="20213"/>
                    <a:pt x="114" y="13024"/>
                  </a:cubicBezTo>
                  <a:cubicBezTo>
                    <a:pt x="114" y="5831"/>
                    <a:pt x="88" y="1"/>
                    <a:pt x="57"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45" name="Google Shape;145;p26"/>
            <p:cNvSpPr/>
            <p:nvPr/>
          </p:nvSpPr>
          <p:spPr>
            <a:xfrm>
              <a:off x="6022366" y="1872856"/>
              <a:ext cx="5177" cy="1460691"/>
            </a:xfrm>
            <a:custGeom>
              <a:avLst/>
              <a:gdLst/>
              <a:ahLst/>
              <a:cxnLst/>
              <a:rect l="l" t="t" r="r" b="b"/>
              <a:pathLst>
                <a:path w="118" h="33294" extrusionOk="0">
                  <a:moveTo>
                    <a:pt x="57" y="1"/>
                  </a:moveTo>
                  <a:cubicBezTo>
                    <a:pt x="27" y="1"/>
                    <a:pt x="0" y="7452"/>
                    <a:pt x="0" y="16647"/>
                  </a:cubicBezTo>
                  <a:cubicBezTo>
                    <a:pt x="0" y="25841"/>
                    <a:pt x="27" y="33293"/>
                    <a:pt x="57" y="33293"/>
                  </a:cubicBezTo>
                  <a:cubicBezTo>
                    <a:pt x="92" y="33293"/>
                    <a:pt x="118" y="25841"/>
                    <a:pt x="118" y="16647"/>
                  </a:cubicBezTo>
                  <a:cubicBezTo>
                    <a:pt x="118" y="7452"/>
                    <a:pt x="92" y="1"/>
                    <a:pt x="57"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46" name="Google Shape;146;p26"/>
            <p:cNvSpPr/>
            <p:nvPr/>
          </p:nvSpPr>
          <p:spPr>
            <a:xfrm>
              <a:off x="7401651" y="1872856"/>
              <a:ext cx="5177" cy="1460691"/>
            </a:xfrm>
            <a:custGeom>
              <a:avLst/>
              <a:gdLst/>
              <a:ahLst/>
              <a:cxnLst/>
              <a:rect l="l" t="t" r="r" b="b"/>
              <a:pathLst>
                <a:path w="118" h="33294" extrusionOk="0">
                  <a:moveTo>
                    <a:pt x="57" y="1"/>
                  </a:moveTo>
                  <a:cubicBezTo>
                    <a:pt x="26" y="1"/>
                    <a:pt x="0" y="7452"/>
                    <a:pt x="0" y="16647"/>
                  </a:cubicBezTo>
                  <a:cubicBezTo>
                    <a:pt x="0" y="25841"/>
                    <a:pt x="26" y="33293"/>
                    <a:pt x="57" y="33293"/>
                  </a:cubicBezTo>
                  <a:cubicBezTo>
                    <a:pt x="91" y="33293"/>
                    <a:pt x="118" y="25841"/>
                    <a:pt x="118" y="16647"/>
                  </a:cubicBezTo>
                  <a:cubicBezTo>
                    <a:pt x="118" y="7452"/>
                    <a:pt x="91" y="1"/>
                    <a:pt x="57"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147" name="Google Shape;147;p26"/>
            <p:cNvSpPr/>
            <p:nvPr/>
          </p:nvSpPr>
          <p:spPr>
            <a:xfrm>
              <a:off x="6415194" y="1647223"/>
              <a:ext cx="5221" cy="1686327"/>
            </a:xfrm>
            <a:custGeom>
              <a:avLst/>
              <a:gdLst/>
              <a:ahLst/>
              <a:cxnLst/>
              <a:rect l="l" t="t" r="r" b="b"/>
              <a:pathLst>
                <a:path w="119" h="38437" extrusionOk="0">
                  <a:moveTo>
                    <a:pt x="57" y="0"/>
                  </a:moveTo>
                  <a:cubicBezTo>
                    <a:pt x="27" y="0"/>
                    <a:pt x="0" y="8601"/>
                    <a:pt x="0" y="19216"/>
                  </a:cubicBezTo>
                  <a:cubicBezTo>
                    <a:pt x="0" y="29830"/>
                    <a:pt x="27" y="38436"/>
                    <a:pt x="57" y="38436"/>
                  </a:cubicBezTo>
                  <a:cubicBezTo>
                    <a:pt x="93" y="38436"/>
                    <a:pt x="119" y="29830"/>
                    <a:pt x="119" y="19216"/>
                  </a:cubicBezTo>
                  <a:cubicBezTo>
                    <a:pt x="119" y="8601"/>
                    <a:pt x="93" y="0"/>
                    <a:pt x="57" y="0"/>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48" name="Google Shape;148;p26"/>
            <p:cNvSpPr/>
            <p:nvPr/>
          </p:nvSpPr>
          <p:spPr>
            <a:xfrm>
              <a:off x="6406946" y="1636475"/>
              <a:ext cx="21541" cy="21322"/>
            </a:xfrm>
            <a:custGeom>
              <a:avLst/>
              <a:gdLst/>
              <a:ahLst/>
              <a:cxnLst/>
              <a:rect l="l" t="t" r="r" b="b"/>
              <a:pathLst>
                <a:path w="491" h="486" extrusionOk="0">
                  <a:moveTo>
                    <a:pt x="245" y="0"/>
                  </a:moveTo>
                  <a:cubicBezTo>
                    <a:pt x="110" y="0"/>
                    <a:pt x="1" y="110"/>
                    <a:pt x="1" y="245"/>
                  </a:cubicBezTo>
                  <a:cubicBezTo>
                    <a:pt x="1" y="377"/>
                    <a:pt x="110" y="486"/>
                    <a:pt x="245" y="486"/>
                  </a:cubicBezTo>
                  <a:cubicBezTo>
                    <a:pt x="381" y="486"/>
                    <a:pt x="490" y="377"/>
                    <a:pt x="490" y="245"/>
                  </a:cubicBezTo>
                  <a:cubicBezTo>
                    <a:pt x="490" y="110"/>
                    <a:pt x="381" y="0"/>
                    <a:pt x="245" y="0"/>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49" name="Google Shape;149;p26"/>
            <p:cNvSpPr/>
            <p:nvPr/>
          </p:nvSpPr>
          <p:spPr>
            <a:xfrm>
              <a:off x="4916447" y="2115949"/>
              <a:ext cx="2589355" cy="652691"/>
            </a:xfrm>
            <a:custGeom>
              <a:avLst/>
              <a:gdLst/>
              <a:ahLst/>
              <a:cxnLst/>
              <a:rect l="l" t="t" r="r" b="b"/>
              <a:pathLst>
                <a:path w="59020" h="14877" extrusionOk="0">
                  <a:moveTo>
                    <a:pt x="33314" y="1"/>
                  </a:moveTo>
                  <a:cubicBezTo>
                    <a:pt x="32852" y="1"/>
                    <a:pt x="32390" y="48"/>
                    <a:pt x="31929" y="142"/>
                  </a:cubicBezTo>
                  <a:cubicBezTo>
                    <a:pt x="31261" y="285"/>
                    <a:pt x="30614" y="535"/>
                    <a:pt x="30011" y="870"/>
                  </a:cubicBezTo>
                  <a:cubicBezTo>
                    <a:pt x="28805" y="1557"/>
                    <a:pt x="27847" y="2558"/>
                    <a:pt x="27061" y="3619"/>
                  </a:cubicBezTo>
                  <a:cubicBezTo>
                    <a:pt x="26266" y="4682"/>
                    <a:pt x="25628" y="5818"/>
                    <a:pt x="25007" y="6927"/>
                  </a:cubicBezTo>
                  <a:cubicBezTo>
                    <a:pt x="24400" y="8042"/>
                    <a:pt x="23766" y="9104"/>
                    <a:pt x="23067" y="10096"/>
                  </a:cubicBezTo>
                  <a:cubicBezTo>
                    <a:pt x="22363" y="11084"/>
                    <a:pt x="21607" y="12006"/>
                    <a:pt x="20741" y="12766"/>
                  </a:cubicBezTo>
                  <a:cubicBezTo>
                    <a:pt x="19881" y="13518"/>
                    <a:pt x="18915" y="14130"/>
                    <a:pt x="17867" y="14392"/>
                  </a:cubicBezTo>
                  <a:cubicBezTo>
                    <a:pt x="17609" y="14475"/>
                    <a:pt x="17342" y="14505"/>
                    <a:pt x="17084" y="14545"/>
                  </a:cubicBezTo>
                  <a:cubicBezTo>
                    <a:pt x="16953" y="14571"/>
                    <a:pt x="16818" y="14563"/>
                    <a:pt x="16687" y="14567"/>
                  </a:cubicBezTo>
                  <a:cubicBezTo>
                    <a:pt x="16581" y="14571"/>
                    <a:pt x="16475" y="14577"/>
                    <a:pt x="16371" y="14577"/>
                  </a:cubicBezTo>
                  <a:cubicBezTo>
                    <a:pt x="16346" y="14577"/>
                    <a:pt x="16322" y="14576"/>
                    <a:pt x="16298" y="14576"/>
                  </a:cubicBezTo>
                  <a:cubicBezTo>
                    <a:pt x="15773" y="14554"/>
                    <a:pt x="15267" y="14453"/>
                    <a:pt x="14781" y="14305"/>
                  </a:cubicBezTo>
                  <a:cubicBezTo>
                    <a:pt x="13811" y="13995"/>
                    <a:pt x="12950" y="13483"/>
                    <a:pt x="12155" y="12950"/>
                  </a:cubicBezTo>
                  <a:cubicBezTo>
                    <a:pt x="11364" y="12417"/>
                    <a:pt x="10630" y="11853"/>
                    <a:pt x="9908" y="11342"/>
                  </a:cubicBezTo>
                  <a:cubicBezTo>
                    <a:pt x="9188" y="10830"/>
                    <a:pt x="8466" y="10368"/>
                    <a:pt x="7723" y="10048"/>
                  </a:cubicBezTo>
                  <a:cubicBezTo>
                    <a:pt x="6989" y="9725"/>
                    <a:pt x="6247" y="9523"/>
                    <a:pt x="5533" y="9458"/>
                  </a:cubicBezTo>
                  <a:cubicBezTo>
                    <a:pt x="5331" y="9439"/>
                    <a:pt x="5131" y="9430"/>
                    <a:pt x="4936" y="9430"/>
                  </a:cubicBezTo>
                  <a:cubicBezTo>
                    <a:pt x="4448" y="9430"/>
                    <a:pt x="3985" y="9489"/>
                    <a:pt x="3567" y="9611"/>
                  </a:cubicBezTo>
                  <a:cubicBezTo>
                    <a:pt x="3419" y="9642"/>
                    <a:pt x="3284" y="9712"/>
                    <a:pt x="3143" y="9755"/>
                  </a:cubicBezTo>
                  <a:cubicBezTo>
                    <a:pt x="3008" y="9812"/>
                    <a:pt x="2868" y="9847"/>
                    <a:pt x="2750" y="9922"/>
                  </a:cubicBezTo>
                  <a:cubicBezTo>
                    <a:pt x="2510" y="10057"/>
                    <a:pt x="2261" y="10158"/>
                    <a:pt x="2068" y="10319"/>
                  </a:cubicBezTo>
                  <a:cubicBezTo>
                    <a:pt x="1644" y="10590"/>
                    <a:pt x="1334" y="10909"/>
                    <a:pt x="1055" y="11167"/>
                  </a:cubicBezTo>
                  <a:cubicBezTo>
                    <a:pt x="932" y="11316"/>
                    <a:pt x="814" y="11447"/>
                    <a:pt x="709" y="11569"/>
                  </a:cubicBezTo>
                  <a:cubicBezTo>
                    <a:pt x="609" y="11695"/>
                    <a:pt x="508" y="11800"/>
                    <a:pt x="438" y="11915"/>
                  </a:cubicBezTo>
                  <a:cubicBezTo>
                    <a:pt x="294" y="12129"/>
                    <a:pt x="184" y="12290"/>
                    <a:pt x="111" y="12403"/>
                  </a:cubicBezTo>
                  <a:cubicBezTo>
                    <a:pt x="36" y="12518"/>
                    <a:pt x="1" y="12574"/>
                    <a:pt x="6" y="12579"/>
                  </a:cubicBezTo>
                  <a:cubicBezTo>
                    <a:pt x="6" y="12579"/>
                    <a:pt x="6" y="12579"/>
                    <a:pt x="7" y="12579"/>
                  </a:cubicBezTo>
                  <a:cubicBezTo>
                    <a:pt x="14" y="12579"/>
                    <a:pt x="61" y="12526"/>
                    <a:pt x="137" y="12425"/>
                  </a:cubicBezTo>
                  <a:cubicBezTo>
                    <a:pt x="220" y="12316"/>
                    <a:pt x="337" y="12159"/>
                    <a:pt x="495" y="11958"/>
                  </a:cubicBezTo>
                  <a:cubicBezTo>
                    <a:pt x="569" y="11849"/>
                    <a:pt x="670" y="11744"/>
                    <a:pt x="779" y="11626"/>
                  </a:cubicBezTo>
                  <a:cubicBezTo>
                    <a:pt x="884" y="11508"/>
                    <a:pt x="1002" y="11381"/>
                    <a:pt x="1128" y="11241"/>
                  </a:cubicBezTo>
                  <a:cubicBezTo>
                    <a:pt x="1413" y="10992"/>
                    <a:pt x="1723" y="10691"/>
                    <a:pt x="2143" y="10433"/>
                  </a:cubicBezTo>
                  <a:cubicBezTo>
                    <a:pt x="2334" y="10280"/>
                    <a:pt x="2580" y="10188"/>
                    <a:pt x="2816" y="10057"/>
                  </a:cubicBezTo>
                  <a:cubicBezTo>
                    <a:pt x="2929" y="9991"/>
                    <a:pt x="3069" y="9961"/>
                    <a:pt x="3200" y="9908"/>
                  </a:cubicBezTo>
                  <a:cubicBezTo>
                    <a:pt x="3336" y="9864"/>
                    <a:pt x="3462" y="9799"/>
                    <a:pt x="3611" y="9773"/>
                  </a:cubicBezTo>
                  <a:cubicBezTo>
                    <a:pt x="3999" y="9668"/>
                    <a:pt x="4425" y="9617"/>
                    <a:pt x="4875" y="9617"/>
                  </a:cubicBezTo>
                  <a:cubicBezTo>
                    <a:pt x="5085" y="9617"/>
                    <a:pt x="5299" y="9628"/>
                    <a:pt x="5517" y="9650"/>
                  </a:cubicBezTo>
                  <a:cubicBezTo>
                    <a:pt x="6198" y="9725"/>
                    <a:pt x="6919" y="9930"/>
                    <a:pt x="7636" y="10253"/>
                  </a:cubicBezTo>
                  <a:cubicBezTo>
                    <a:pt x="8353" y="10572"/>
                    <a:pt x="9052" y="11027"/>
                    <a:pt x="9764" y="11542"/>
                  </a:cubicBezTo>
                  <a:cubicBezTo>
                    <a:pt x="10477" y="12058"/>
                    <a:pt x="11207" y="12627"/>
                    <a:pt x="12006" y="13177"/>
                  </a:cubicBezTo>
                  <a:cubicBezTo>
                    <a:pt x="12806" y="13719"/>
                    <a:pt x="13684" y="14253"/>
                    <a:pt x="14694" y="14580"/>
                  </a:cubicBezTo>
                  <a:cubicBezTo>
                    <a:pt x="15200" y="14737"/>
                    <a:pt x="15733" y="14851"/>
                    <a:pt x="16284" y="14872"/>
                  </a:cubicBezTo>
                  <a:cubicBezTo>
                    <a:pt x="16326" y="14875"/>
                    <a:pt x="16369" y="14876"/>
                    <a:pt x="16412" y="14876"/>
                  </a:cubicBezTo>
                  <a:cubicBezTo>
                    <a:pt x="16507" y="14876"/>
                    <a:pt x="16603" y="14871"/>
                    <a:pt x="16699" y="14868"/>
                  </a:cubicBezTo>
                  <a:cubicBezTo>
                    <a:pt x="16835" y="14864"/>
                    <a:pt x="16975" y="14872"/>
                    <a:pt x="17115" y="14846"/>
                  </a:cubicBezTo>
                  <a:cubicBezTo>
                    <a:pt x="17390" y="14807"/>
                    <a:pt x="17674" y="14777"/>
                    <a:pt x="17945" y="14689"/>
                  </a:cubicBezTo>
                  <a:cubicBezTo>
                    <a:pt x="18500" y="14563"/>
                    <a:pt x="19025" y="14318"/>
                    <a:pt x="19531" y="14039"/>
                  </a:cubicBezTo>
                  <a:cubicBezTo>
                    <a:pt x="19781" y="13885"/>
                    <a:pt x="20033" y="13741"/>
                    <a:pt x="20265" y="13557"/>
                  </a:cubicBezTo>
                  <a:cubicBezTo>
                    <a:pt x="20505" y="13391"/>
                    <a:pt x="20729" y="13200"/>
                    <a:pt x="20956" y="13007"/>
                  </a:cubicBezTo>
                  <a:cubicBezTo>
                    <a:pt x="21852" y="12229"/>
                    <a:pt x="22625" y="11290"/>
                    <a:pt x="23343" y="10293"/>
                  </a:cubicBezTo>
                  <a:cubicBezTo>
                    <a:pt x="24051" y="9287"/>
                    <a:pt x="24697" y="8208"/>
                    <a:pt x="25309" y="7094"/>
                  </a:cubicBezTo>
                  <a:cubicBezTo>
                    <a:pt x="25929" y="5989"/>
                    <a:pt x="26562" y="4865"/>
                    <a:pt x="27341" y="3825"/>
                  </a:cubicBezTo>
                  <a:cubicBezTo>
                    <a:pt x="28109" y="2790"/>
                    <a:pt x="29041" y="1828"/>
                    <a:pt x="30186" y="1177"/>
                  </a:cubicBezTo>
                  <a:cubicBezTo>
                    <a:pt x="30754" y="854"/>
                    <a:pt x="31370" y="622"/>
                    <a:pt x="32004" y="487"/>
                  </a:cubicBezTo>
                  <a:cubicBezTo>
                    <a:pt x="32439" y="396"/>
                    <a:pt x="32886" y="349"/>
                    <a:pt x="33328" y="349"/>
                  </a:cubicBezTo>
                  <a:cubicBezTo>
                    <a:pt x="33526" y="349"/>
                    <a:pt x="33723" y="358"/>
                    <a:pt x="33918" y="377"/>
                  </a:cubicBezTo>
                  <a:cubicBezTo>
                    <a:pt x="34551" y="438"/>
                    <a:pt x="35163" y="622"/>
                    <a:pt x="35719" y="906"/>
                  </a:cubicBezTo>
                  <a:cubicBezTo>
                    <a:pt x="36278" y="1185"/>
                    <a:pt x="36780" y="1566"/>
                    <a:pt x="37234" y="1990"/>
                  </a:cubicBezTo>
                  <a:cubicBezTo>
                    <a:pt x="38139" y="2851"/>
                    <a:pt x="38847" y="3873"/>
                    <a:pt x="39495" y="4900"/>
                  </a:cubicBezTo>
                  <a:cubicBezTo>
                    <a:pt x="40136" y="5931"/>
                    <a:pt x="40713" y="6980"/>
                    <a:pt x="41334" y="7976"/>
                  </a:cubicBezTo>
                  <a:cubicBezTo>
                    <a:pt x="41972" y="8956"/>
                    <a:pt x="42527" y="9934"/>
                    <a:pt x="43065" y="10905"/>
                  </a:cubicBezTo>
                  <a:cubicBezTo>
                    <a:pt x="43331" y="11385"/>
                    <a:pt x="43611" y="11862"/>
                    <a:pt x="43921" y="12312"/>
                  </a:cubicBezTo>
                  <a:cubicBezTo>
                    <a:pt x="44231" y="12762"/>
                    <a:pt x="44608" y="13168"/>
                    <a:pt x="45044" y="13483"/>
                  </a:cubicBezTo>
                  <a:cubicBezTo>
                    <a:pt x="45481" y="13797"/>
                    <a:pt x="45984" y="14007"/>
                    <a:pt x="46482" y="14117"/>
                  </a:cubicBezTo>
                  <a:cubicBezTo>
                    <a:pt x="46984" y="14243"/>
                    <a:pt x="47482" y="14279"/>
                    <a:pt x="47972" y="14301"/>
                  </a:cubicBezTo>
                  <a:cubicBezTo>
                    <a:pt x="48081" y="14306"/>
                    <a:pt x="48190" y="14309"/>
                    <a:pt x="48298" y="14309"/>
                  </a:cubicBezTo>
                  <a:cubicBezTo>
                    <a:pt x="49159" y="14309"/>
                    <a:pt x="49997" y="14144"/>
                    <a:pt x="50734" y="13837"/>
                  </a:cubicBezTo>
                  <a:cubicBezTo>
                    <a:pt x="51153" y="13666"/>
                    <a:pt x="51534" y="13444"/>
                    <a:pt x="51888" y="13208"/>
                  </a:cubicBezTo>
                  <a:cubicBezTo>
                    <a:pt x="52233" y="12958"/>
                    <a:pt x="52561" y="12696"/>
                    <a:pt x="52845" y="12417"/>
                  </a:cubicBezTo>
                  <a:cubicBezTo>
                    <a:pt x="53430" y="11857"/>
                    <a:pt x="53898" y="11263"/>
                    <a:pt x="54322" y="10703"/>
                  </a:cubicBezTo>
                  <a:cubicBezTo>
                    <a:pt x="55157" y="9572"/>
                    <a:pt x="55825" y="8567"/>
                    <a:pt x="56494" y="7845"/>
                  </a:cubicBezTo>
                  <a:cubicBezTo>
                    <a:pt x="57150" y="7120"/>
                    <a:pt x="57801" y="6697"/>
                    <a:pt x="58273" y="6495"/>
                  </a:cubicBezTo>
                  <a:cubicBezTo>
                    <a:pt x="58509" y="6399"/>
                    <a:pt x="58697" y="6334"/>
                    <a:pt x="58828" y="6308"/>
                  </a:cubicBezTo>
                  <a:cubicBezTo>
                    <a:pt x="58955" y="6272"/>
                    <a:pt x="59020" y="6251"/>
                    <a:pt x="59020" y="6242"/>
                  </a:cubicBezTo>
                  <a:cubicBezTo>
                    <a:pt x="59019" y="6241"/>
                    <a:pt x="59017" y="6241"/>
                    <a:pt x="59013" y="6241"/>
                  </a:cubicBezTo>
                  <a:cubicBezTo>
                    <a:pt x="58993" y="6241"/>
                    <a:pt x="58929" y="6250"/>
                    <a:pt x="58819" y="6272"/>
                  </a:cubicBezTo>
                  <a:cubicBezTo>
                    <a:pt x="58683" y="6290"/>
                    <a:pt x="58491" y="6342"/>
                    <a:pt x="58247" y="6429"/>
                  </a:cubicBezTo>
                  <a:cubicBezTo>
                    <a:pt x="57757" y="6613"/>
                    <a:pt x="57075" y="7028"/>
                    <a:pt x="56393" y="7754"/>
                  </a:cubicBezTo>
                  <a:cubicBezTo>
                    <a:pt x="55699" y="8470"/>
                    <a:pt x="55012" y="9476"/>
                    <a:pt x="54165" y="10586"/>
                  </a:cubicBezTo>
                  <a:cubicBezTo>
                    <a:pt x="53737" y="11136"/>
                    <a:pt x="53269" y="11718"/>
                    <a:pt x="52692" y="12256"/>
                  </a:cubicBezTo>
                  <a:cubicBezTo>
                    <a:pt x="52408" y="12526"/>
                    <a:pt x="52089" y="12775"/>
                    <a:pt x="51752" y="13011"/>
                  </a:cubicBezTo>
                  <a:cubicBezTo>
                    <a:pt x="51407" y="13238"/>
                    <a:pt x="51040" y="13448"/>
                    <a:pt x="50638" y="13610"/>
                  </a:cubicBezTo>
                  <a:cubicBezTo>
                    <a:pt x="49935" y="13890"/>
                    <a:pt x="49147" y="14042"/>
                    <a:pt x="48323" y="14042"/>
                  </a:cubicBezTo>
                  <a:cubicBezTo>
                    <a:pt x="48210" y="14042"/>
                    <a:pt x="48095" y="14039"/>
                    <a:pt x="47981" y="14033"/>
                  </a:cubicBezTo>
                  <a:cubicBezTo>
                    <a:pt x="47509" y="14007"/>
                    <a:pt x="47024" y="13968"/>
                    <a:pt x="46552" y="13841"/>
                  </a:cubicBezTo>
                  <a:cubicBezTo>
                    <a:pt x="46076" y="13737"/>
                    <a:pt x="45617" y="13540"/>
                    <a:pt x="45215" y="13247"/>
                  </a:cubicBezTo>
                  <a:cubicBezTo>
                    <a:pt x="44393" y="12666"/>
                    <a:pt x="43868" y="11709"/>
                    <a:pt x="43331" y="10752"/>
                  </a:cubicBezTo>
                  <a:cubicBezTo>
                    <a:pt x="42807" y="9786"/>
                    <a:pt x="42238" y="8785"/>
                    <a:pt x="41609" y="7802"/>
                  </a:cubicBezTo>
                  <a:cubicBezTo>
                    <a:pt x="40998" y="6818"/>
                    <a:pt x="40425" y="5765"/>
                    <a:pt x="39778" y="4725"/>
                  </a:cubicBezTo>
                  <a:cubicBezTo>
                    <a:pt x="39127" y="3686"/>
                    <a:pt x="38410" y="2637"/>
                    <a:pt x="37470" y="1741"/>
                  </a:cubicBezTo>
                  <a:cubicBezTo>
                    <a:pt x="36998" y="1299"/>
                    <a:pt x="36470" y="897"/>
                    <a:pt x="35876" y="596"/>
                  </a:cubicBezTo>
                  <a:cubicBezTo>
                    <a:pt x="35281" y="294"/>
                    <a:pt x="34630" y="93"/>
                    <a:pt x="33953" y="31"/>
                  </a:cubicBezTo>
                  <a:cubicBezTo>
                    <a:pt x="33740" y="11"/>
                    <a:pt x="33527" y="1"/>
                    <a:pt x="33314"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50" name="Google Shape;150;p26"/>
            <p:cNvSpPr/>
            <p:nvPr/>
          </p:nvSpPr>
          <p:spPr>
            <a:xfrm>
              <a:off x="5106104" y="1442255"/>
              <a:ext cx="527304" cy="29395"/>
            </a:xfrm>
            <a:custGeom>
              <a:avLst/>
              <a:gdLst/>
              <a:ahLst/>
              <a:cxnLst/>
              <a:rect l="l" t="t" r="r" b="b"/>
              <a:pathLst>
                <a:path w="12019" h="670" extrusionOk="0">
                  <a:moveTo>
                    <a:pt x="0" y="1"/>
                  </a:moveTo>
                  <a:lnTo>
                    <a:pt x="0" y="669"/>
                  </a:lnTo>
                  <a:lnTo>
                    <a:pt x="12019" y="669"/>
                  </a:lnTo>
                  <a:lnTo>
                    <a:pt x="12019" y="1"/>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51" name="Google Shape;151;p26"/>
            <p:cNvSpPr/>
            <p:nvPr/>
          </p:nvSpPr>
          <p:spPr>
            <a:xfrm>
              <a:off x="5106104" y="1510870"/>
              <a:ext cx="260603" cy="29395"/>
            </a:xfrm>
            <a:custGeom>
              <a:avLst/>
              <a:gdLst/>
              <a:ahLst/>
              <a:cxnLst/>
              <a:rect l="l" t="t" r="r" b="b"/>
              <a:pathLst>
                <a:path w="5940" h="670" extrusionOk="0">
                  <a:moveTo>
                    <a:pt x="0" y="1"/>
                  </a:moveTo>
                  <a:lnTo>
                    <a:pt x="0" y="670"/>
                  </a:lnTo>
                  <a:lnTo>
                    <a:pt x="5940" y="670"/>
                  </a:lnTo>
                  <a:lnTo>
                    <a:pt x="5940" y="1"/>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52" name="Google Shape;152;p26"/>
            <p:cNvSpPr/>
            <p:nvPr/>
          </p:nvSpPr>
          <p:spPr>
            <a:xfrm>
              <a:off x="4741999" y="986350"/>
              <a:ext cx="3028454" cy="191920"/>
            </a:xfrm>
            <a:custGeom>
              <a:avLst/>
              <a:gdLst/>
              <a:ahLst/>
              <a:cxnLst/>
              <a:rect l="l" t="t" r="r" b="b"/>
              <a:pathLst>
                <a:path w="69001" h="4375" extrusionOk="0">
                  <a:moveTo>
                    <a:pt x="79" y="0"/>
                  </a:moveTo>
                  <a:cubicBezTo>
                    <a:pt x="35" y="0"/>
                    <a:pt x="1" y="36"/>
                    <a:pt x="1" y="79"/>
                  </a:cubicBezTo>
                  <a:lnTo>
                    <a:pt x="1" y="4375"/>
                  </a:lnTo>
                  <a:lnTo>
                    <a:pt x="69000" y="4375"/>
                  </a:lnTo>
                  <a:lnTo>
                    <a:pt x="69000" y="79"/>
                  </a:lnTo>
                  <a:cubicBezTo>
                    <a:pt x="69000" y="36"/>
                    <a:pt x="68966" y="0"/>
                    <a:pt x="68922" y="0"/>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53" name="Google Shape;153;p26"/>
            <p:cNvSpPr/>
            <p:nvPr/>
          </p:nvSpPr>
          <p:spPr>
            <a:xfrm>
              <a:off x="4857439" y="1065308"/>
              <a:ext cx="41460" cy="41284"/>
            </a:xfrm>
            <a:custGeom>
              <a:avLst/>
              <a:gdLst/>
              <a:ahLst/>
              <a:cxnLst/>
              <a:rect l="l" t="t" r="r" b="b"/>
              <a:pathLst>
                <a:path w="945" h="941" extrusionOk="0">
                  <a:moveTo>
                    <a:pt x="472" y="1"/>
                  </a:moveTo>
                  <a:cubicBezTo>
                    <a:pt x="214" y="1"/>
                    <a:pt x="0" y="211"/>
                    <a:pt x="0" y="473"/>
                  </a:cubicBezTo>
                  <a:cubicBezTo>
                    <a:pt x="0" y="731"/>
                    <a:pt x="214" y="941"/>
                    <a:pt x="472" y="941"/>
                  </a:cubicBezTo>
                  <a:cubicBezTo>
                    <a:pt x="734" y="941"/>
                    <a:pt x="944" y="731"/>
                    <a:pt x="944" y="473"/>
                  </a:cubicBezTo>
                  <a:cubicBezTo>
                    <a:pt x="944" y="211"/>
                    <a:pt x="734" y="1"/>
                    <a:pt x="472" y="1"/>
                  </a:cubicBezTo>
                  <a:close/>
                </a:path>
              </a:pathLst>
            </a:custGeom>
            <a:solidFill>
              <a:srgbClr val="FFD966"/>
            </a:solidFill>
            <a:ln>
              <a:noFill/>
            </a:ln>
          </p:spPr>
          <p:txBody>
            <a:bodyPr spcFirstLastPara="1" wrap="square" lIns="121900" tIns="121900" rIns="121900" bIns="121900" anchor="ctr" anchorCtr="0">
              <a:noAutofit/>
            </a:bodyPr>
            <a:lstStyle/>
            <a:p>
              <a:endParaRPr sz="2400"/>
            </a:p>
          </p:txBody>
        </p:sp>
        <p:sp>
          <p:nvSpPr>
            <p:cNvPr id="154" name="Google Shape;154;p26"/>
            <p:cNvSpPr/>
            <p:nvPr/>
          </p:nvSpPr>
          <p:spPr>
            <a:xfrm>
              <a:off x="4947727" y="1065308"/>
              <a:ext cx="41240" cy="41284"/>
            </a:xfrm>
            <a:custGeom>
              <a:avLst/>
              <a:gdLst/>
              <a:ahLst/>
              <a:cxnLst/>
              <a:rect l="l" t="t" r="r" b="b"/>
              <a:pathLst>
                <a:path w="940" h="941" extrusionOk="0">
                  <a:moveTo>
                    <a:pt x="468" y="1"/>
                  </a:moveTo>
                  <a:cubicBezTo>
                    <a:pt x="211" y="1"/>
                    <a:pt x="1" y="211"/>
                    <a:pt x="1" y="473"/>
                  </a:cubicBezTo>
                  <a:cubicBezTo>
                    <a:pt x="1" y="731"/>
                    <a:pt x="211" y="941"/>
                    <a:pt x="468" y="941"/>
                  </a:cubicBezTo>
                  <a:cubicBezTo>
                    <a:pt x="730" y="941"/>
                    <a:pt x="940" y="731"/>
                    <a:pt x="940" y="473"/>
                  </a:cubicBezTo>
                  <a:cubicBezTo>
                    <a:pt x="940" y="211"/>
                    <a:pt x="730" y="1"/>
                    <a:pt x="468"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55" name="Google Shape;155;p26"/>
            <p:cNvSpPr/>
            <p:nvPr/>
          </p:nvSpPr>
          <p:spPr>
            <a:xfrm>
              <a:off x="5037840" y="1065308"/>
              <a:ext cx="41284" cy="41284"/>
            </a:xfrm>
            <a:custGeom>
              <a:avLst/>
              <a:gdLst/>
              <a:ahLst/>
              <a:cxnLst/>
              <a:rect l="l" t="t" r="r" b="b"/>
              <a:pathLst>
                <a:path w="941" h="941" extrusionOk="0">
                  <a:moveTo>
                    <a:pt x="468" y="1"/>
                  </a:moveTo>
                  <a:cubicBezTo>
                    <a:pt x="210" y="1"/>
                    <a:pt x="1" y="211"/>
                    <a:pt x="1" y="473"/>
                  </a:cubicBezTo>
                  <a:cubicBezTo>
                    <a:pt x="1" y="731"/>
                    <a:pt x="210" y="941"/>
                    <a:pt x="468" y="941"/>
                  </a:cubicBezTo>
                  <a:cubicBezTo>
                    <a:pt x="731" y="941"/>
                    <a:pt x="940" y="731"/>
                    <a:pt x="940" y="473"/>
                  </a:cubicBezTo>
                  <a:cubicBezTo>
                    <a:pt x="940" y="211"/>
                    <a:pt x="731" y="1"/>
                    <a:pt x="468"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56" name="Google Shape;156;p26"/>
            <p:cNvSpPr/>
            <p:nvPr/>
          </p:nvSpPr>
          <p:spPr>
            <a:xfrm>
              <a:off x="5988347" y="1835302"/>
              <a:ext cx="75197" cy="75197"/>
            </a:xfrm>
            <a:custGeom>
              <a:avLst/>
              <a:gdLst/>
              <a:ahLst/>
              <a:cxnLst/>
              <a:rect l="l" t="t" r="r" b="b"/>
              <a:pathLst>
                <a:path w="1714" h="1714" extrusionOk="0">
                  <a:moveTo>
                    <a:pt x="857" y="57"/>
                  </a:moveTo>
                  <a:cubicBezTo>
                    <a:pt x="1299" y="57"/>
                    <a:pt x="1662" y="415"/>
                    <a:pt x="1662" y="857"/>
                  </a:cubicBezTo>
                  <a:cubicBezTo>
                    <a:pt x="1662" y="1299"/>
                    <a:pt x="1299" y="1661"/>
                    <a:pt x="857" y="1661"/>
                  </a:cubicBezTo>
                  <a:cubicBezTo>
                    <a:pt x="415" y="1661"/>
                    <a:pt x="57" y="1299"/>
                    <a:pt x="57" y="857"/>
                  </a:cubicBezTo>
                  <a:cubicBezTo>
                    <a:pt x="57" y="415"/>
                    <a:pt x="415" y="57"/>
                    <a:pt x="857" y="57"/>
                  </a:cubicBezTo>
                  <a:close/>
                  <a:moveTo>
                    <a:pt x="857" y="0"/>
                  </a:moveTo>
                  <a:cubicBezTo>
                    <a:pt x="385" y="0"/>
                    <a:pt x="0" y="385"/>
                    <a:pt x="0" y="857"/>
                  </a:cubicBezTo>
                  <a:cubicBezTo>
                    <a:pt x="0" y="1333"/>
                    <a:pt x="385" y="1714"/>
                    <a:pt x="857" y="1714"/>
                  </a:cubicBezTo>
                  <a:cubicBezTo>
                    <a:pt x="1329" y="1714"/>
                    <a:pt x="1714" y="1333"/>
                    <a:pt x="1714" y="857"/>
                  </a:cubicBezTo>
                  <a:cubicBezTo>
                    <a:pt x="1714" y="385"/>
                    <a:pt x="1329" y="0"/>
                    <a:pt x="857" y="0"/>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grpSp>
      <p:sp>
        <p:nvSpPr>
          <p:cNvPr id="157" name="Google Shape;157;p26"/>
          <p:cNvSpPr/>
          <p:nvPr/>
        </p:nvSpPr>
        <p:spPr>
          <a:xfrm>
            <a:off x="7815941" y="902897"/>
            <a:ext cx="1655280" cy="464229"/>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rgbClr val="F3F3F3"/>
          </a:solidFill>
          <a:ln>
            <a:noFill/>
          </a:ln>
        </p:spPr>
        <p:txBody>
          <a:bodyPr spcFirstLastPara="1" wrap="square" lIns="121900" tIns="121900" rIns="121900" bIns="121900" anchor="ctr" anchorCtr="0">
            <a:noAutofit/>
          </a:bodyPr>
          <a:lstStyle/>
          <a:p>
            <a:endParaRPr sz="2400"/>
          </a:p>
        </p:txBody>
      </p:sp>
      <p:grpSp>
        <p:nvGrpSpPr>
          <p:cNvPr id="158" name="Google Shape;158;p26"/>
          <p:cNvGrpSpPr/>
          <p:nvPr/>
        </p:nvGrpSpPr>
        <p:grpSpPr>
          <a:xfrm>
            <a:off x="6178362" y="2640732"/>
            <a:ext cx="1715971" cy="521996"/>
            <a:chOff x="3551493" y="2562740"/>
            <a:chExt cx="1286978" cy="391497"/>
          </a:xfrm>
        </p:grpSpPr>
        <p:sp>
          <p:nvSpPr>
            <p:cNvPr id="159" name="Google Shape;159;p26"/>
            <p:cNvSpPr/>
            <p:nvPr/>
          </p:nvSpPr>
          <p:spPr>
            <a:xfrm>
              <a:off x="3597011" y="2562740"/>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rgbClr val="FFF2CC"/>
            </a:solidFill>
            <a:ln>
              <a:noFill/>
            </a:ln>
          </p:spPr>
          <p:txBody>
            <a:bodyPr spcFirstLastPara="1" wrap="square" lIns="121900" tIns="121900" rIns="121900" bIns="121900" anchor="ctr" anchorCtr="0">
              <a:noAutofit/>
            </a:bodyPr>
            <a:lstStyle/>
            <a:p>
              <a:endParaRPr sz="2400" dirty="0"/>
            </a:p>
          </p:txBody>
        </p:sp>
        <p:sp>
          <p:nvSpPr>
            <p:cNvPr id="160" name="Google Shape;160;p26"/>
            <p:cNvSpPr/>
            <p:nvPr/>
          </p:nvSpPr>
          <p:spPr>
            <a:xfrm>
              <a:off x="3551493" y="2606065"/>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61" name="Google Shape;161;p26"/>
            <p:cNvSpPr/>
            <p:nvPr/>
          </p:nvSpPr>
          <p:spPr>
            <a:xfrm>
              <a:off x="3714500" y="2671849"/>
              <a:ext cx="170313" cy="151404"/>
            </a:xfrm>
            <a:custGeom>
              <a:avLst/>
              <a:gdLst/>
              <a:ahLst/>
              <a:cxnLst/>
              <a:rect l="l" t="t" r="r" b="b"/>
              <a:pathLst>
                <a:path w="3882" h="3451" extrusionOk="0">
                  <a:moveTo>
                    <a:pt x="1942" y="1"/>
                  </a:moveTo>
                  <a:cubicBezTo>
                    <a:pt x="1436" y="1"/>
                    <a:pt x="935" y="222"/>
                    <a:pt x="595" y="646"/>
                  </a:cubicBezTo>
                  <a:cubicBezTo>
                    <a:pt x="1" y="1389"/>
                    <a:pt x="119" y="2473"/>
                    <a:pt x="862" y="3072"/>
                  </a:cubicBezTo>
                  <a:cubicBezTo>
                    <a:pt x="1180" y="3326"/>
                    <a:pt x="1561" y="3450"/>
                    <a:pt x="1940" y="3450"/>
                  </a:cubicBezTo>
                  <a:cubicBezTo>
                    <a:pt x="2445" y="3450"/>
                    <a:pt x="2945" y="3230"/>
                    <a:pt x="3288" y="2804"/>
                  </a:cubicBezTo>
                  <a:cubicBezTo>
                    <a:pt x="3881" y="2062"/>
                    <a:pt x="3764" y="974"/>
                    <a:pt x="3021" y="380"/>
                  </a:cubicBezTo>
                  <a:cubicBezTo>
                    <a:pt x="2703" y="125"/>
                    <a:pt x="2321" y="1"/>
                    <a:pt x="1942"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62" name="Google Shape;162;p26"/>
            <p:cNvSpPr/>
            <p:nvPr/>
          </p:nvSpPr>
          <p:spPr>
            <a:xfrm>
              <a:off x="3756134" y="2721819"/>
              <a:ext cx="87087" cy="54928"/>
            </a:xfrm>
            <a:custGeom>
              <a:avLst/>
              <a:gdLst/>
              <a:ahLst/>
              <a:cxnLst/>
              <a:rect l="l" t="t" r="r" b="b"/>
              <a:pathLst>
                <a:path w="1985" h="1252" extrusionOk="0">
                  <a:moveTo>
                    <a:pt x="1959" y="0"/>
                  </a:moveTo>
                  <a:cubicBezTo>
                    <a:pt x="1912" y="0"/>
                    <a:pt x="1468" y="399"/>
                    <a:pt x="945" y="910"/>
                  </a:cubicBezTo>
                  <a:cubicBezTo>
                    <a:pt x="884" y="971"/>
                    <a:pt x="820" y="1032"/>
                    <a:pt x="760" y="1093"/>
                  </a:cubicBezTo>
                  <a:lnTo>
                    <a:pt x="760" y="1093"/>
                  </a:lnTo>
                  <a:cubicBezTo>
                    <a:pt x="365" y="708"/>
                    <a:pt x="61" y="432"/>
                    <a:pt x="25" y="432"/>
                  </a:cubicBezTo>
                  <a:cubicBezTo>
                    <a:pt x="23" y="432"/>
                    <a:pt x="22" y="432"/>
                    <a:pt x="22" y="433"/>
                  </a:cubicBezTo>
                  <a:cubicBezTo>
                    <a:pt x="1" y="451"/>
                    <a:pt x="302" y="783"/>
                    <a:pt x="721" y="1211"/>
                  </a:cubicBezTo>
                  <a:lnTo>
                    <a:pt x="761" y="1251"/>
                  </a:lnTo>
                  <a:lnTo>
                    <a:pt x="800" y="1211"/>
                  </a:lnTo>
                  <a:cubicBezTo>
                    <a:pt x="875" y="1141"/>
                    <a:pt x="949" y="1068"/>
                    <a:pt x="1028" y="993"/>
                  </a:cubicBezTo>
                  <a:cubicBezTo>
                    <a:pt x="1565" y="469"/>
                    <a:pt x="1984" y="23"/>
                    <a:pt x="1962" y="1"/>
                  </a:cubicBezTo>
                  <a:cubicBezTo>
                    <a:pt x="1962" y="0"/>
                    <a:pt x="1961" y="0"/>
                    <a:pt x="1959" y="0"/>
                  </a:cubicBezTo>
                  <a:close/>
                </a:path>
              </a:pathLst>
            </a:custGeom>
            <a:solidFill>
              <a:srgbClr val="B7B7B7"/>
            </a:solidFill>
            <a:ln>
              <a:noFill/>
            </a:ln>
          </p:spPr>
          <p:txBody>
            <a:bodyPr spcFirstLastPara="1" wrap="square" lIns="121900" tIns="121900" rIns="121900" bIns="121900" anchor="ctr" anchorCtr="0">
              <a:noAutofit/>
            </a:bodyPr>
            <a:lstStyle/>
            <a:p>
              <a:endParaRPr sz="2400"/>
            </a:p>
          </p:txBody>
        </p:sp>
        <p:sp>
          <p:nvSpPr>
            <p:cNvPr id="163" name="Google Shape;163;p26"/>
            <p:cNvSpPr/>
            <p:nvPr/>
          </p:nvSpPr>
          <p:spPr>
            <a:xfrm>
              <a:off x="4012257" y="2708832"/>
              <a:ext cx="705031" cy="5001"/>
            </a:xfrm>
            <a:custGeom>
              <a:avLst/>
              <a:gdLst/>
              <a:ahLst/>
              <a:cxnLst/>
              <a:rect l="l" t="t" r="r" b="b"/>
              <a:pathLst>
                <a:path w="16070" h="114" extrusionOk="0">
                  <a:moveTo>
                    <a:pt x="8038" y="0"/>
                  </a:moveTo>
                  <a:cubicBezTo>
                    <a:pt x="3597" y="0"/>
                    <a:pt x="1" y="26"/>
                    <a:pt x="1" y="57"/>
                  </a:cubicBezTo>
                  <a:cubicBezTo>
                    <a:pt x="1" y="87"/>
                    <a:pt x="3597" y="113"/>
                    <a:pt x="8038" y="113"/>
                  </a:cubicBezTo>
                  <a:cubicBezTo>
                    <a:pt x="12473" y="113"/>
                    <a:pt x="16070" y="87"/>
                    <a:pt x="16070" y="57"/>
                  </a:cubicBezTo>
                  <a:cubicBezTo>
                    <a:pt x="16070" y="26"/>
                    <a:pt x="12473" y="0"/>
                    <a:pt x="8038" y="0"/>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64" name="Google Shape;164;p26"/>
            <p:cNvSpPr/>
            <p:nvPr/>
          </p:nvSpPr>
          <p:spPr>
            <a:xfrm>
              <a:off x="4020505" y="2777623"/>
              <a:ext cx="407707" cy="5045"/>
            </a:xfrm>
            <a:custGeom>
              <a:avLst/>
              <a:gdLst/>
              <a:ahLst/>
              <a:cxnLst/>
              <a:rect l="l" t="t" r="r" b="b"/>
              <a:pathLst>
                <a:path w="9293" h="115" extrusionOk="0">
                  <a:moveTo>
                    <a:pt x="4647" y="0"/>
                  </a:moveTo>
                  <a:cubicBezTo>
                    <a:pt x="2081" y="0"/>
                    <a:pt x="0" y="26"/>
                    <a:pt x="0" y="58"/>
                  </a:cubicBezTo>
                  <a:cubicBezTo>
                    <a:pt x="0" y="88"/>
                    <a:pt x="2081" y="114"/>
                    <a:pt x="4647" y="114"/>
                  </a:cubicBezTo>
                  <a:cubicBezTo>
                    <a:pt x="7211" y="114"/>
                    <a:pt x="9292" y="88"/>
                    <a:pt x="9292" y="58"/>
                  </a:cubicBezTo>
                  <a:cubicBezTo>
                    <a:pt x="9292" y="26"/>
                    <a:pt x="7211" y="0"/>
                    <a:pt x="4647" y="0"/>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grpSp>
      <p:sp>
        <p:nvSpPr>
          <p:cNvPr id="166" name="Google Shape;166;p26"/>
          <p:cNvSpPr txBox="1">
            <a:spLocks noGrp="1"/>
          </p:cNvSpPr>
          <p:nvPr>
            <p:ph type="ctrTitle"/>
          </p:nvPr>
        </p:nvSpPr>
        <p:spPr>
          <a:xfrm>
            <a:off x="452928" y="841562"/>
            <a:ext cx="6453405" cy="2374025"/>
          </a:xfrm>
          <a:prstGeom prst="rect">
            <a:avLst/>
          </a:prstGeom>
        </p:spPr>
        <p:txBody>
          <a:bodyPr spcFirstLastPara="1" vert="horz" wrap="square" lIns="121900" tIns="121900" rIns="121900" bIns="121900" rtlCol="0" anchor="b" anchorCtr="0">
            <a:noAutofit/>
          </a:bodyPr>
          <a:lstStyle/>
          <a:p>
            <a:pPr algn="ctr"/>
            <a:r>
              <a:rPr lang="en-US" sz="3600" b="1" dirty="0">
                <a:latin typeface="Times New Roman"/>
                <a:cs typeface="Times New Roman"/>
              </a:rPr>
              <a:t>Forecast of Unemployment Rate in Women </a:t>
            </a:r>
            <a:br>
              <a:rPr lang="en-US" sz="3600" b="1" dirty="0">
                <a:latin typeface="Times New Roman"/>
                <a:cs typeface="Times New Roman"/>
              </a:rPr>
            </a:br>
            <a:br>
              <a:rPr lang="en-US" sz="3600" b="1" dirty="0">
                <a:latin typeface="Times New Roman"/>
                <a:cs typeface="Times New Roman"/>
              </a:rPr>
            </a:br>
            <a:r>
              <a:rPr lang="en-US" sz="2800" dirty="0">
                <a:latin typeface="Times New Roman"/>
                <a:cs typeface="Times New Roman"/>
              </a:rPr>
              <a:t>A SARIMA Model Approach</a:t>
            </a:r>
            <a:endParaRPr lang="en-US" sz="2800" dirty="0"/>
          </a:p>
        </p:txBody>
      </p:sp>
      <p:grpSp>
        <p:nvGrpSpPr>
          <p:cNvPr id="172" name="Google Shape;172;p26"/>
          <p:cNvGrpSpPr/>
          <p:nvPr/>
        </p:nvGrpSpPr>
        <p:grpSpPr>
          <a:xfrm>
            <a:off x="10762256" y="4499284"/>
            <a:ext cx="1036971" cy="1779176"/>
            <a:chOff x="7825967" y="3240163"/>
            <a:chExt cx="777728" cy="1334382"/>
          </a:xfrm>
        </p:grpSpPr>
        <p:sp>
          <p:nvSpPr>
            <p:cNvPr id="173" name="Google Shape;173;p26"/>
            <p:cNvSpPr/>
            <p:nvPr/>
          </p:nvSpPr>
          <p:spPr>
            <a:xfrm>
              <a:off x="7825967" y="3240163"/>
              <a:ext cx="777728" cy="1015297"/>
            </a:xfrm>
            <a:custGeom>
              <a:avLst/>
              <a:gdLst/>
              <a:ahLst/>
              <a:cxnLst/>
              <a:rect l="l" t="t" r="r" b="b"/>
              <a:pathLst>
                <a:path w="17727" h="23142" extrusionOk="0">
                  <a:moveTo>
                    <a:pt x="15489" y="1"/>
                  </a:moveTo>
                  <a:cubicBezTo>
                    <a:pt x="15432" y="1"/>
                    <a:pt x="15375" y="3"/>
                    <a:pt x="15318" y="7"/>
                  </a:cubicBezTo>
                  <a:cubicBezTo>
                    <a:pt x="14405" y="82"/>
                    <a:pt x="13593" y="649"/>
                    <a:pt x="13011" y="1357"/>
                  </a:cubicBezTo>
                  <a:cubicBezTo>
                    <a:pt x="12429" y="2065"/>
                    <a:pt x="12046" y="2908"/>
                    <a:pt x="11647" y="3735"/>
                  </a:cubicBezTo>
                  <a:cubicBezTo>
                    <a:pt x="11250" y="4556"/>
                    <a:pt x="10822" y="5387"/>
                    <a:pt x="10179" y="6042"/>
                  </a:cubicBezTo>
                  <a:cubicBezTo>
                    <a:pt x="10021" y="6204"/>
                    <a:pt x="9812" y="6362"/>
                    <a:pt x="9595" y="6362"/>
                  </a:cubicBezTo>
                  <a:cubicBezTo>
                    <a:pt x="9560" y="6362"/>
                    <a:pt x="9524" y="6358"/>
                    <a:pt x="9489" y="6349"/>
                  </a:cubicBezTo>
                  <a:cubicBezTo>
                    <a:pt x="9235" y="6278"/>
                    <a:pt x="9104" y="5994"/>
                    <a:pt x="9077" y="5732"/>
                  </a:cubicBezTo>
                  <a:cubicBezTo>
                    <a:pt x="9056" y="5470"/>
                    <a:pt x="9099" y="5203"/>
                    <a:pt x="9043" y="4950"/>
                  </a:cubicBezTo>
                  <a:cubicBezTo>
                    <a:pt x="8926" y="4449"/>
                    <a:pt x="8401" y="4138"/>
                    <a:pt x="7885" y="4138"/>
                  </a:cubicBezTo>
                  <a:cubicBezTo>
                    <a:pt x="7767" y="4138"/>
                    <a:pt x="7648" y="4155"/>
                    <a:pt x="7536" y="4189"/>
                  </a:cubicBezTo>
                  <a:cubicBezTo>
                    <a:pt x="6933" y="4373"/>
                    <a:pt x="6508" y="4937"/>
                    <a:pt x="6324" y="5540"/>
                  </a:cubicBezTo>
                  <a:cubicBezTo>
                    <a:pt x="6141" y="6143"/>
                    <a:pt x="6159" y="6785"/>
                    <a:pt x="6176" y="7414"/>
                  </a:cubicBezTo>
                  <a:cubicBezTo>
                    <a:pt x="6211" y="8590"/>
                    <a:pt x="6251" y="9762"/>
                    <a:pt x="6285" y="10937"/>
                  </a:cubicBezTo>
                  <a:cubicBezTo>
                    <a:pt x="6303" y="11567"/>
                    <a:pt x="6259" y="12322"/>
                    <a:pt x="5713" y="12636"/>
                  </a:cubicBezTo>
                  <a:cubicBezTo>
                    <a:pt x="5557" y="12727"/>
                    <a:pt x="5385" y="12764"/>
                    <a:pt x="5207" y="12764"/>
                  </a:cubicBezTo>
                  <a:cubicBezTo>
                    <a:pt x="4931" y="12764"/>
                    <a:pt x="4643" y="12674"/>
                    <a:pt x="4393" y="12554"/>
                  </a:cubicBezTo>
                  <a:cubicBezTo>
                    <a:pt x="3760" y="12248"/>
                    <a:pt x="3222" y="11763"/>
                    <a:pt x="2850" y="11168"/>
                  </a:cubicBezTo>
                  <a:cubicBezTo>
                    <a:pt x="2575" y="10722"/>
                    <a:pt x="2352" y="10181"/>
                    <a:pt x="1872" y="9971"/>
                  </a:cubicBezTo>
                  <a:cubicBezTo>
                    <a:pt x="1749" y="9918"/>
                    <a:pt x="1620" y="9893"/>
                    <a:pt x="1491" y="9893"/>
                  </a:cubicBezTo>
                  <a:cubicBezTo>
                    <a:pt x="1011" y="9893"/>
                    <a:pt x="525" y="10234"/>
                    <a:pt x="293" y="10679"/>
                  </a:cubicBezTo>
                  <a:cubicBezTo>
                    <a:pt x="1" y="11238"/>
                    <a:pt x="89" y="11908"/>
                    <a:pt x="84" y="12541"/>
                  </a:cubicBezTo>
                  <a:cubicBezTo>
                    <a:pt x="45" y="16339"/>
                    <a:pt x="897" y="20543"/>
                    <a:pt x="4253" y="22737"/>
                  </a:cubicBezTo>
                  <a:cubicBezTo>
                    <a:pt x="5087" y="23016"/>
                    <a:pt x="5896" y="23142"/>
                    <a:pt x="6699" y="23142"/>
                  </a:cubicBezTo>
                  <a:cubicBezTo>
                    <a:pt x="7856" y="23142"/>
                    <a:pt x="9000" y="22880"/>
                    <a:pt x="10192" y="22439"/>
                  </a:cubicBezTo>
                  <a:cubicBezTo>
                    <a:pt x="12207" y="21696"/>
                    <a:pt x="13976" y="20341"/>
                    <a:pt x="15340" y="18681"/>
                  </a:cubicBezTo>
                  <a:cubicBezTo>
                    <a:pt x="15733" y="18205"/>
                    <a:pt x="16100" y="17689"/>
                    <a:pt x="16271" y="17099"/>
                  </a:cubicBezTo>
                  <a:cubicBezTo>
                    <a:pt x="16441" y="16509"/>
                    <a:pt x="16393" y="15827"/>
                    <a:pt x="16013" y="15342"/>
                  </a:cubicBezTo>
                  <a:cubicBezTo>
                    <a:pt x="15660" y="14896"/>
                    <a:pt x="15103" y="14708"/>
                    <a:pt x="14524" y="14708"/>
                  </a:cubicBezTo>
                  <a:cubicBezTo>
                    <a:pt x="14152" y="14708"/>
                    <a:pt x="13771" y="14786"/>
                    <a:pt x="13430" y="14923"/>
                  </a:cubicBezTo>
                  <a:cubicBezTo>
                    <a:pt x="12963" y="15111"/>
                    <a:pt x="12530" y="15381"/>
                    <a:pt x="12040" y="15486"/>
                  </a:cubicBezTo>
                  <a:cubicBezTo>
                    <a:pt x="11936" y="15508"/>
                    <a:pt x="11828" y="15519"/>
                    <a:pt x="11719" y="15519"/>
                  </a:cubicBezTo>
                  <a:cubicBezTo>
                    <a:pt x="11316" y="15519"/>
                    <a:pt x="10910" y="15366"/>
                    <a:pt x="10721" y="15018"/>
                  </a:cubicBezTo>
                  <a:cubicBezTo>
                    <a:pt x="10481" y="14582"/>
                    <a:pt x="10695" y="14009"/>
                    <a:pt x="11066" y="13673"/>
                  </a:cubicBezTo>
                  <a:cubicBezTo>
                    <a:pt x="11437" y="13340"/>
                    <a:pt x="11927" y="13179"/>
                    <a:pt x="12395" y="12999"/>
                  </a:cubicBezTo>
                  <a:cubicBezTo>
                    <a:pt x="13692" y="12493"/>
                    <a:pt x="14904" y="11767"/>
                    <a:pt x="15957" y="10853"/>
                  </a:cubicBezTo>
                  <a:cubicBezTo>
                    <a:pt x="16481" y="10399"/>
                    <a:pt x="17010" y="9713"/>
                    <a:pt x="16734" y="9076"/>
                  </a:cubicBezTo>
                  <a:cubicBezTo>
                    <a:pt x="16534" y="8616"/>
                    <a:pt x="15987" y="8411"/>
                    <a:pt x="15489" y="8362"/>
                  </a:cubicBezTo>
                  <a:cubicBezTo>
                    <a:pt x="14991" y="8319"/>
                    <a:pt x="14475" y="8380"/>
                    <a:pt x="13994" y="8237"/>
                  </a:cubicBezTo>
                  <a:cubicBezTo>
                    <a:pt x="13575" y="8105"/>
                    <a:pt x="13159" y="7699"/>
                    <a:pt x="13286" y="7275"/>
                  </a:cubicBezTo>
                  <a:cubicBezTo>
                    <a:pt x="13361" y="7043"/>
                    <a:pt x="13575" y="6881"/>
                    <a:pt x="13771" y="6737"/>
                  </a:cubicBezTo>
                  <a:cubicBezTo>
                    <a:pt x="14868" y="5929"/>
                    <a:pt x="15848" y="4963"/>
                    <a:pt x="16669" y="3874"/>
                  </a:cubicBezTo>
                  <a:cubicBezTo>
                    <a:pt x="17224" y="3144"/>
                    <a:pt x="17726" y="2232"/>
                    <a:pt x="17473" y="1349"/>
                  </a:cubicBezTo>
                  <a:cubicBezTo>
                    <a:pt x="17235" y="521"/>
                    <a:pt x="16351" y="1"/>
                    <a:pt x="15489" y="1"/>
                  </a:cubicBezTo>
                  <a:close/>
                </a:path>
              </a:pathLst>
            </a:custGeom>
            <a:solidFill>
              <a:srgbClr val="FFE599"/>
            </a:solidFill>
            <a:ln>
              <a:noFill/>
            </a:ln>
          </p:spPr>
          <p:txBody>
            <a:bodyPr spcFirstLastPara="1" wrap="square" lIns="121900" tIns="121900" rIns="121900" bIns="121900" anchor="ctr" anchorCtr="0">
              <a:noAutofit/>
            </a:bodyPr>
            <a:lstStyle/>
            <a:p>
              <a:endParaRPr sz="2400"/>
            </a:p>
          </p:txBody>
        </p:sp>
        <p:sp>
          <p:nvSpPr>
            <p:cNvPr id="174" name="Google Shape;174;p26"/>
            <p:cNvSpPr/>
            <p:nvPr/>
          </p:nvSpPr>
          <p:spPr>
            <a:xfrm>
              <a:off x="8008869" y="3262319"/>
              <a:ext cx="542308" cy="1312226"/>
            </a:xfrm>
            <a:custGeom>
              <a:avLst/>
              <a:gdLst/>
              <a:ahLst/>
              <a:cxnLst/>
              <a:rect l="l" t="t" r="r" b="b"/>
              <a:pathLst>
                <a:path w="12361" h="29910" extrusionOk="0">
                  <a:moveTo>
                    <a:pt x="12360" y="1"/>
                  </a:moveTo>
                  <a:lnTo>
                    <a:pt x="12360" y="1"/>
                  </a:lnTo>
                  <a:cubicBezTo>
                    <a:pt x="12360" y="1"/>
                    <a:pt x="12334" y="17"/>
                    <a:pt x="12290" y="53"/>
                  </a:cubicBezTo>
                  <a:cubicBezTo>
                    <a:pt x="12246" y="92"/>
                    <a:pt x="12181" y="148"/>
                    <a:pt x="12098" y="219"/>
                  </a:cubicBezTo>
                  <a:cubicBezTo>
                    <a:pt x="11931" y="364"/>
                    <a:pt x="11687" y="577"/>
                    <a:pt x="11377" y="866"/>
                  </a:cubicBezTo>
                  <a:cubicBezTo>
                    <a:pt x="10761" y="1443"/>
                    <a:pt x="9900" y="2316"/>
                    <a:pt x="8973" y="3505"/>
                  </a:cubicBezTo>
                  <a:cubicBezTo>
                    <a:pt x="8506" y="4099"/>
                    <a:pt x="8024" y="4773"/>
                    <a:pt x="7522" y="5503"/>
                  </a:cubicBezTo>
                  <a:cubicBezTo>
                    <a:pt x="7020" y="6232"/>
                    <a:pt x="6491" y="7018"/>
                    <a:pt x="5962" y="7867"/>
                  </a:cubicBezTo>
                  <a:cubicBezTo>
                    <a:pt x="5438" y="8714"/>
                    <a:pt x="4914" y="9619"/>
                    <a:pt x="4446" y="10602"/>
                  </a:cubicBezTo>
                  <a:cubicBezTo>
                    <a:pt x="4210" y="11092"/>
                    <a:pt x="4000" y="11603"/>
                    <a:pt x="3790" y="12123"/>
                  </a:cubicBezTo>
                  <a:cubicBezTo>
                    <a:pt x="3576" y="12643"/>
                    <a:pt x="3367" y="13168"/>
                    <a:pt x="3147" y="13700"/>
                  </a:cubicBezTo>
                  <a:cubicBezTo>
                    <a:pt x="2292" y="15838"/>
                    <a:pt x="1544" y="17905"/>
                    <a:pt x="1028" y="19832"/>
                  </a:cubicBezTo>
                  <a:cubicBezTo>
                    <a:pt x="503" y="21760"/>
                    <a:pt x="211" y="23543"/>
                    <a:pt x="110" y="25046"/>
                  </a:cubicBezTo>
                  <a:cubicBezTo>
                    <a:pt x="1" y="26553"/>
                    <a:pt x="75" y="27777"/>
                    <a:pt x="172" y="28616"/>
                  </a:cubicBezTo>
                  <a:cubicBezTo>
                    <a:pt x="267" y="29455"/>
                    <a:pt x="372" y="29909"/>
                    <a:pt x="372" y="29909"/>
                  </a:cubicBezTo>
                  <a:cubicBezTo>
                    <a:pt x="372" y="29909"/>
                    <a:pt x="372" y="29879"/>
                    <a:pt x="364" y="29822"/>
                  </a:cubicBezTo>
                  <a:cubicBezTo>
                    <a:pt x="355" y="29761"/>
                    <a:pt x="346" y="29683"/>
                    <a:pt x="329" y="29574"/>
                  </a:cubicBezTo>
                  <a:cubicBezTo>
                    <a:pt x="294" y="29354"/>
                    <a:pt x="251" y="29031"/>
                    <a:pt x="206" y="28612"/>
                  </a:cubicBezTo>
                  <a:cubicBezTo>
                    <a:pt x="124" y="27773"/>
                    <a:pt x="63" y="26553"/>
                    <a:pt x="176" y="25050"/>
                  </a:cubicBezTo>
                  <a:cubicBezTo>
                    <a:pt x="289" y="23551"/>
                    <a:pt x="587" y="21777"/>
                    <a:pt x="1112" y="19854"/>
                  </a:cubicBezTo>
                  <a:cubicBezTo>
                    <a:pt x="1636" y="17932"/>
                    <a:pt x="2383" y="15873"/>
                    <a:pt x="3236" y="13736"/>
                  </a:cubicBezTo>
                  <a:cubicBezTo>
                    <a:pt x="3454" y="13202"/>
                    <a:pt x="3668" y="12678"/>
                    <a:pt x="3877" y="12158"/>
                  </a:cubicBezTo>
                  <a:cubicBezTo>
                    <a:pt x="4087" y="11638"/>
                    <a:pt x="4293" y="11131"/>
                    <a:pt x="4529" y="10642"/>
                  </a:cubicBezTo>
                  <a:cubicBezTo>
                    <a:pt x="4992" y="9667"/>
                    <a:pt x="5517" y="8758"/>
                    <a:pt x="6041" y="7910"/>
                  </a:cubicBezTo>
                  <a:cubicBezTo>
                    <a:pt x="6560" y="7067"/>
                    <a:pt x="7090" y="6280"/>
                    <a:pt x="7588" y="5546"/>
                  </a:cubicBezTo>
                  <a:cubicBezTo>
                    <a:pt x="8086" y="4816"/>
                    <a:pt x="8567" y="4144"/>
                    <a:pt x="9025" y="3549"/>
                  </a:cubicBezTo>
                  <a:cubicBezTo>
                    <a:pt x="9943" y="2351"/>
                    <a:pt x="10795" y="1477"/>
                    <a:pt x="11403" y="892"/>
                  </a:cubicBezTo>
                  <a:cubicBezTo>
                    <a:pt x="11705" y="604"/>
                    <a:pt x="11949" y="380"/>
                    <a:pt x="12111" y="232"/>
                  </a:cubicBezTo>
                  <a:cubicBezTo>
                    <a:pt x="12194" y="158"/>
                    <a:pt x="12255" y="101"/>
                    <a:pt x="12298" y="61"/>
                  </a:cubicBezTo>
                  <a:cubicBezTo>
                    <a:pt x="12338" y="23"/>
                    <a:pt x="12360" y="1"/>
                    <a:pt x="12360"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75" name="Google Shape;175;p26"/>
            <p:cNvSpPr/>
            <p:nvPr/>
          </p:nvSpPr>
          <p:spPr>
            <a:xfrm>
              <a:off x="8156322" y="3423942"/>
              <a:ext cx="48962" cy="303159"/>
            </a:xfrm>
            <a:custGeom>
              <a:avLst/>
              <a:gdLst/>
              <a:ahLst/>
              <a:cxnLst/>
              <a:rect l="l" t="t" r="r" b="b"/>
              <a:pathLst>
                <a:path w="1116" h="6910" extrusionOk="0">
                  <a:moveTo>
                    <a:pt x="6" y="0"/>
                  </a:moveTo>
                  <a:cubicBezTo>
                    <a:pt x="0" y="0"/>
                    <a:pt x="14" y="97"/>
                    <a:pt x="53" y="272"/>
                  </a:cubicBezTo>
                  <a:cubicBezTo>
                    <a:pt x="88" y="446"/>
                    <a:pt x="137" y="695"/>
                    <a:pt x="198" y="1006"/>
                  </a:cubicBezTo>
                  <a:cubicBezTo>
                    <a:pt x="311" y="1630"/>
                    <a:pt x="442" y="2491"/>
                    <a:pt x="565" y="3453"/>
                  </a:cubicBezTo>
                  <a:cubicBezTo>
                    <a:pt x="692" y="4409"/>
                    <a:pt x="805" y="5275"/>
                    <a:pt x="910" y="5900"/>
                  </a:cubicBezTo>
                  <a:cubicBezTo>
                    <a:pt x="962" y="6214"/>
                    <a:pt x="1006" y="6468"/>
                    <a:pt x="1041" y="6638"/>
                  </a:cubicBezTo>
                  <a:cubicBezTo>
                    <a:pt x="1075" y="6813"/>
                    <a:pt x="1102" y="6910"/>
                    <a:pt x="1107" y="6910"/>
                  </a:cubicBezTo>
                  <a:cubicBezTo>
                    <a:pt x="1115" y="6906"/>
                    <a:pt x="1102" y="6809"/>
                    <a:pt x="1081" y="6634"/>
                  </a:cubicBezTo>
                  <a:cubicBezTo>
                    <a:pt x="1054" y="6442"/>
                    <a:pt x="1019" y="6192"/>
                    <a:pt x="976" y="5891"/>
                  </a:cubicBezTo>
                  <a:cubicBezTo>
                    <a:pt x="892" y="5248"/>
                    <a:pt x="783" y="4388"/>
                    <a:pt x="661" y="3439"/>
                  </a:cubicBezTo>
                  <a:cubicBezTo>
                    <a:pt x="538" y="2479"/>
                    <a:pt x="394" y="1613"/>
                    <a:pt x="263" y="992"/>
                  </a:cubicBezTo>
                  <a:cubicBezTo>
                    <a:pt x="198" y="682"/>
                    <a:pt x="137" y="433"/>
                    <a:pt x="88" y="262"/>
                  </a:cubicBezTo>
                  <a:cubicBezTo>
                    <a:pt x="40" y="92"/>
                    <a:pt x="10" y="0"/>
                    <a:pt x="6"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76" name="Google Shape;176;p26"/>
            <p:cNvSpPr/>
            <p:nvPr/>
          </p:nvSpPr>
          <p:spPr>
            <a:xfrm>
              <a:off x="8204844" y="3651900"/>
              <a:ext cx="358394" cy="75197"/>
            </a:xfrm>
            <a:custGeom>
              <a:avLst/>
              <a:gdLst/>
              <a:ahLst/>
              <a:cxnLst/>
              <a:rect l="l" t="t" r="r" b="b"/>
              <a:pathLst>
                <a:path w="8169" h="1714" extrusionOk="0">
                  <a:moveTo>
                    <a:pt x="8085" y="0"/>
                  </a:moveTo>
                  <a:cubicBezTo>
                    <a:pt x="8019" y="0"/>
                    <a:pt x="7936" y="5"/>
                    <a:pt x="7841" y="9"/>
                  </a:cubicBezTo>
                  <a:cubicBezTo>
                    <a:pt x="7631" y="18"/>
                    <a:pt x="7325" y="40"/>
                    <a:pt x="6944" y="84"/>
                  </a:cubicBezTo>
                  <a:cubicBezTo>
                    <a:pt x="6193" y="163"/>
                    <a:pt x="5157" y="324"/>
                    <a:pt x="4025" y="560"/>
                  </a:cubicBezTo>
                  <a:cubicBezTo>
                    <a:pt x="2894" y="800"/>
                    <a:pt x="1879" y="1075"/>
                    <a:pt x="1159" y="1303"/>
                  </a:cubicBezTo>
                  <a:cubicBezTo>
                    <a:pt x="796" y="1412"/>
                    <a:pt x="503" y="1517"/>
                    <a:pt x="306" y="1587"/>
                  </a:cubicBezTo>
                  <a:cubicBezTo>
                    <a:pt x="215" y="1622"/>
                    <a:pt x="140" y="1652"/>
                    <a:pt x="80" y="1674"/>
                  </a:cubicBezTo>
                  <a:cubicBezTo>
                    <a:pt x="27" y="1696"/>
                    <a:pt x="1" y="1710"/>
                    <a:pt x="1" y="1714"/>
                  </a:cubicBezTo>
                  <a:cubicBezTo>
                    <a:pt x="1" y="1714"/>
                    <a:pt x="31" y="1710"/>
                    <a:pt x="84" y="1696"/>
                  </a:cubicBezTo>
                  <a:cubicBezTo>
                    <a:pt x="149" y="1674"/>
                    <a:pt x="227" y="1652"/>
                    <a:pt x="320" y="1622"/>
                  </a:cubicBezTo>
                  <a:cubicBezTo>
                    <a:pt x="520" y="1561"/>
                    <a:pt x="814" y="1468"/>
                    <a:pt x="1176" y="1369"/>
                  </a:cubicBezTo>
                  <a:cubicBezTo>
                    <a:pt x="1901" y="1154"/>
                    <a:pt x="2916" y="892"/>
                    <a:pt x="4043" y="651"/>
                  </a:cubicBezTo>
                  <a:cubicBezTo>
                    <a:pt x="5175" y="415"/>
                    <a:pt x="6206" y="245"/>
                    <a:pt x="6954" y="149"/>
                  </a:cubicBezTo>
                  <a:cubicBezTo>
                    <a:pt x="7329" y="97"/>
                    <a:pt x="7635" y="66"/>
                    <a:pt x="7845" y="44"/>
                  </a:cubicBezTo>
                  <a:cubicBezTo>
                    <a:pt x="7941" y="36"/>
                    <a:pt x="8019" y="26"/>
                    <a:pt x="8085" y="18"/>
                  </a:cubicBezTo>
                  <a:cubicBezTo>
                    <a:pt x="8142" y="14"/>
                    <a:pt x="8168" y="5"/>
                    <a:pt x="8168" y="5"/>
                  </a:cubicBezTo>
                  <a:cubicBezTo>
                    <a:pt x="8168" y="0"/>
                    <a:pt x="8142" y="0"/>
                    <a:pt x="8085"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77" name="Google Shape;177;p26"/>
            <p:cNvSpPr/>
            <p:nvPr/>
          </p:nvSpPr>
          <p:spPr>
            <a:xfrm>
              <a:off x="7865277" y="3676029"/>
              <a:ext cx="192556" cy="449649"/>
            </a:xfrm>
            <a:custGeom>
              <a:avLst/>
              <a:gdLst/>
              <a:ahLst/>
              <a:cxnLst/>
              <a:rect l="l" t="t" r="r" b="b"/>
              <a:pathLst>
                <a:path w="4389" h="10249" extrusionOk="0">
                  <a:moveTo>
                    <a:pt x="1" y="1"/>
                  </a:moveTo>
                  <a:cubicBezTo>
                    <a:pt x="1" y="6"/>
                    <a:pt x="14" y="41"/>
                    <a:pt x="40" y="111"/>
                  </a:cubicBezTo>
                  <a:cubicBezTo>
                    <a:pt x="75" y="184"/>
                    <a:pt x="119" y="285"/>
                    <a:pt x="171" y="408"/>
                  </a:cubicBezTo>
                  <a:cubicBezTo>
                    <a:pt x="289" y="678"/>
                    <a:pt x="452" y="1045"/>
                    <a:pt x="648" y="1501"/>
                  </a:cubicBezTo>
                  <a:cubicBezTo>
                    <a:pt x="1049" y="2427"/>
                    <a:pt x="1574" y="3716"/>
                    <a:pt x="2151" y="5145"/>
                  </a:cubicBezTo>
                  <a:cubicBezTo>
                    <a:pt x="2723" y="6570"/>
                    <a:pt x="3261" y="7859"/>
                    <a:pt x="3677" y="8776"/>
                  </a:cubicBezTo>
                  <a:cubicBezTo>
                    <a:pt x="3886" y="9236"/>
                    <a:pt x="4061" y="9607"/>
                    <a:pt x="4183" y="9860"/>
                  </a:cubicBezTo>
                  <a:cubicBezTo>
                    <a:pt x="4244" y="9978"/>
                    <a:pt x="4292" y="10075"/>
                    <a:pt x="4332" y="10148"/>
                  </a:cubicBezTo>
                  <a:cubicBezTo>
                    <a:pt x="4367" y="10214"/>
                    <a:pt x="4385" y="10249"/>
                    <a:pt x="4389" y="10249"/>
                  </a:cubicBezTo>
                  <a:cubicBezTo>
                    <a:pt x="4389" y="10245"/>
                    <a:pt x="4375" y="10210"/>
                    <a:pt x="4349" y="10140"/>
                  </a:cubicBezTo>
                  <a:cubicBezTo>
                    <a:pt x="4314" y="10065"/>
                    <a:pt x="4270" y="9965"/>
                    <a:pt x="4218" y="9843"/>
                  </a:cubicBezTo>
                  <a:cubicBezTo>
                    <a:pt x="4100" y="9571"/>
                    <a:pt x="3939" y="9204"/>
                    <a:pt x="3738" y="8750"/>
                  </a:cubicBezTo>
                  <a:cubicBezTo>
                    <a:pt x="3340" y="7824"/>
                    <a:pt x="2811" y="6535"/>
                    <a:pt x="2239" y="5110"/>
                  </a:cubicBezTo>
                  <a:cubicBezTo>
                    <a:pt x="1666" y="3681"/>
                    <a:pt x="1128" y="2392"/>
                    <a:pt x="708" y="1474"/>
                  </a:cubicBezTo>
                  <a:cubicBezTo>
                    <a:pt x="504" y="1015"/>
                    <a:pt x="329" y="644"/>
                    <a:pt x="206" y="390"/>
                  </a:cubicBezTo>
                  <a:cubicBezTo>
                    <a:pt x="145" y="272"/>
                    <a:pt x="97" y="176"/>
                    <a:pt x="58" y="101"/>
                  </a:cubicBezTo>
                  <a:cubicBezTo>
                    <a:pt x="23" y="36"/>
                    <a:pt x="6" y="1"/>
                    <a:pt x="1"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78" name="Google Shape;178;p26"/>
            <p:cNvSpPr/>
            <p:nvPr/>
          </p:nvSpPr>
          <p:spPr>
            <a:xfrm>
              <a:off x="8057610" y="3961942"/>
              <a:ext cx="474920" cy="163732"/>
            </a:xfrm>
            <a:custGeom>
              <a:avLst/>
              <a:gdLst/>
              <a:ahLst/>
              <a:cxnLst/>
              <a:rect l="l" t="t" r="r" b="b"/>
              <a:pathLst>
                <a:path w="10825" h="3732" extrusionOk="0">
                  <a:moveTo>
                    <a:pt x="10825" y="0"/>
                  </a:moveTo>
                  <a:cubicBezTo>
                    <a:pt x="10820" y="0"/>
                    <a:pt x="10782" y="8"/>
                    <a:pt x="10707" y="26"/>
                  </a:cubicBezTo>
                  <a:cubicBezTo>
                    <a:pt x="10628" y="53"/>
                    <a:pt x="10519" y="83"/>
                    <a:pt x="10388" y="123"/>
                  </a:cubicBezTo>
                  <a:cubicBezTo>
                    <a:pt x="10112" y="206"/>
                    <a:pt x="9711" y="333"/>
                    <a:pt x="9217" y="490"/>
                  </a:cubicBezTo>
                  <a:cubicBezTo>
                    <a:pt x="8234" y="813"/>
                    <a:pt x="6883" y="1285"/>
                    <a:pt x="5397" y="1822"/>
                  </a:cubicBezTo>
                  <a:cubicBezTo>
                    <a:pt x="3912" y="2360"/>
                    <a:pt x="2565" y="2840"/>
                    <a:pt x="1586" y="3177"/>
                  </a:cubicBezTo>
                  <a:cubicBezTo>
                    <a:pt x="1106" y="3343"/>
                    <a:pt x="713" y="3479"/>
                    <a:pt x="424" y="3575"/>
                  </a:cubicBezTo>
                  <a:cubicBezTo>
                    <a:pt x="297" y="3623"/>
                    <a:pt x="193" y="3657"/>
                    <a:pt x="110" y="3684"/>
                  </a:cubicBezTo>
                  <a:cubicBezTo>
                    <a:pt x="39" y="3710"/>
                    <a:pt x="1" y="3728"/>
                    <a:pt x="5" y="3732"/>
                  </a:cubicBezTo>
                  <a:cubicBezTo>
                    <a:pt x="5" y="3732"/>
                    <a:pt x="44" y="3723"/>
                    <a:pt x="118" y="3706"/>
                  </a:cubicBezTo>
                  <a:cubicBezTo>
                    <a:pt x="201" y="3679"/>
                    <a:pt x="306" y="3649"/>
                    <a:pt x="437" y="3610"/>
                  </a:cubicBezTo>
                  <a:cubicBezTo>
                    <a:pt x="717" y="3532"/>
                    <a:pt x="1114" y="3405"/>
                    <a:pt x="1608" y="3243"/>
                  </a:cubicBezTo>
                  <a:cubicBezTo>
                    <a:pt x="2591" y="2919"/>
                    <a:pt x="3942" y="2447"/>
                    <a:pt x="5428" y="1910"/>
                  </a:cubicBezTo>
                  <a:cubicBezTo>
                    <a:pt x="6913" y="1372"/>
                    <a:pt x="8260" y="892"/>
                    <a:pt x="9239" y="555"/>
                  </a:cubicBezTo>
                  <a:cubicBezTo>
                    <a:pt x="9723" y="389"/>
                    <a:pt x="10117" y="254"/>
                    <a:pt x="10401" y="157"/>
                  </a:cubicBezTo>
                  <a:cubicBezTo>
                    <a:pt x="10528" y="113"/>
                    <a:pt x="10633" y="75"/>
                    <a:pt x="10716" y="48"/>
                  </a:cubicBezTo>
                  <a:cubicBezTo>
                    <a:pt x="10786" y="22"/>
                    <a:pt x="10825" y="4"/>
                    <a:pt x="10825"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179" name="Google Shape;179;p26"/>
          <p:cNvSpPr/>
          <p:nvPr/>
        </p:nvSpPr>
        <p:spPr>
          <a:xfrm>
            <a:off x="4671834" y="6255326"/>
            <a:ext cx="7944959" cy="6785"/>
          </a:xfrm>
          <a:custGeom>
            <a:avLst/>
            <a:gdLst/>
            <a:ahLst/>
            <a:cxnLst/>
            <a:rect l="l" t="t" r="r" b="b"/>
            <a:pathLst>
              <a:path w="135819" h="116" extrusionOk="0">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nvGrpSpPr>
          <p:cNvPr id="180" name="Google Shape;180;p26"/>
          <p:cNvGrpSpPr/>
          <p:nvPr/>
        </p:nvGrpSpPr>
        <p:grpSpPr>
          <a:xfrm>
            <a:off x="6641564" y="5225128"/>
            <a:ext cx="769283" cy="1031109"/>
            <a:chOff x="3429656" y="3785314"/>
            <a:chExt cx="576962" cy="773332"/>
          </a:xfrm>
        </p:grpSpPr>
        <p:sp>
          <p:nvSpPr>
            <p:cNvPr id="181" name="Google Shape;181;p26"/>
            <p:cNvSpPr/>
            <p:nvPr/>
          </p:nvSpPr>
          <p:spPr>
            <a:xfrm>
              <a:off x="3429656" y="4237325"/>
              <a:ext cx="230725" cy="140304"/>
            </a:xfrm>
            <a:custGeom>
              <a:avLst/>
              <a:gdLst/>
              <a:ahLst/>
              <a:cxnLst/>
              <a:rect l="l" t="t" r="r" b="b"/>
              <a:pathLst>
                <a:path w="5259" h="3198" extrusionOk="0">
                  <a:moveTo>
                    <a:pt x="2536" y="0"/>
                  </a:moveTo>
                  <a:cubicBezTo>
                    <a:pt x="2246" y="0"/>
                    <a:pt x="1955" y="26"/>
                    <a:pt x="1670" y="73"/>
                  </a:cubicBezTo>
                  <a:cubicBezTo>
                    <a:pt x="1198" y="151"/>
                    <a:pt x="704" y="291"/>
                    <a:pt x="381" y="645"/>
                  </a:cubicBezTo>
                  <a:cubicBezTo>
                    <a:pt x="63" y="1004"/>
                    <a:pt x="1" y="1628"/>
                    <a:pt x="368" y="1930"/>
                  </a:cubicBezTo>
                  <a:cubicBezTo>
                    <a:pt x="577" y="2103"/>
                    <a:pt x="860" y="2136"/>
                    <a:pt x="1128" y="2136"/>
                  </a:cubicBezTo>
                  <a:cubicBezTo>
                    <a:pt x="1146" y="2136"/>
                    <a:pt x="1163" y="2136"/>
                    <a:pt x="1181" y="2136"/>
                  </a:cubicBezTo>
                  <a:cubicBezTo>
                    <a:pt x="1442" y="2134"/>
                    <a:pt x="1713" y="2116"/>
                    <a:pt x="1979" y="2116"/>
                  </a:cubicBezTo>
                  <a:cubicBezTo>
                    <a:pt x="2417" y="2116"/>
                    <a:pt x="2840" y="2166"/>
                    <a:pt x="3183" y="2424"/>
                  </a:cubicBezTo>
                  <a:cubicBezTo>
                    <a:pt x="3497" y="2660"/>
                    <a:pt x="3707" y="3054"/>
                    <a:pt x="4083" y="3167"/>
                  </a:cubicBezTo>
                  <a:cubicBezTo>
                    <a:pt x="4150" y="3188"/>
                    <a:pt x="4219" y="3197"/>
                    <a:pt x="4288" y="3197"/>
                  </a:cubicBezTo>
                  <a:cubicBezTo>
                    <a:pt x="4595" y="3197"/>
                    <a:pt x="4900" y="3005"/>
                    <a:pt x="5057" y="2735"/>
                  </a:cubicBezTo>
                  <a:cubicBezTo>
                    <a:pt x="5254" y="2402"/>
                    <a:pt x="5258" y="1987"/>
                    <a:pt x="5166" y="1616"/>
                  </a:cubicBezTo>
                  <a:cubicBezTo>
                    <a:pt x="5166" y="1616"/>
                    <a:pt x="5075" y="803"/>
                    <a:pt x="4275" y="387"/>
                  </a:cubicBezTo>
                  <a:cubicBezTo>
                    <a:pt x="3740" y="113"/>
                    <a:pt x="3140" y="0"/>
                    <a:pt x="2536" y="0"/>
                  </a:cubicBezTo>
                  <a:close/>
                </a:path>
              </a:pathLst>
            </a:custGeom>
            <a:solidFill>
              <a:srgbClr val="FFE599"/>
            </a:solidFill>
            <a:ln>
              <a:noFill/>
            </a:ln>
          </p:spPr>
          <p:txBody>
            <a:bodyPr spcFirstLastPara="1" wrap="square" lIns="121900" tIns="121900" rIns="121900" bIns="121900" anchor="ctr" anchorCtr="0">
              <a:noAutofit/>
            </a:bodyPr>
            <a:lstStyle/>
            <a:p>
              <a:endParaRPr sz="2400"/>
            </a:p>
          </p:txBody>
        </p:sp>
        <p:sp>
          <p:nvSpPr>
            <p:cNvPr id="182" name="Google Shape;182;p26"/>
            <p:cNvSpPr/>
            <p:nvPr/>
          </p:nvSpPr>
          <p:spPr>
            <a:xfrm>
              <a:off x="3554866" y="3785314"/>
              <a:ext cx="162065" cy="334616"/>
            </a:xfrm>
            <a:custGeom>
              <a:avLst/>
              <a:gdLst/>
              <a:ahLst/>
              <a:cxnLst/>
              <a:rect l="l" t="t" r="r" b="b"/>
              <a:pathLst>
                <a:path w="3694" h="7627" extrusionOk="0">
                  <a:moveTo>
                    <a:pt x="1509" y="1"/>
                  </a:moveTo>
                  <a:cubicBezTo>
                    <a:pt x="1180" y="1"/>
                    <a:pt x="849" y="163"/>
                    <a:pt x="621" y="408"/>
                  </a:cubicBezTo>
                  <a:cubicBezTo>
                    <a:pt x="337" y="709"/>
                    <a:pt x="184" y="1111"/>
                    <a:pt x="97" y="1517"/>
                  </a:cubicBezTo>
                  <a:cubicBezTo>
                    <a:pt x="31" y="1846"/>
                    <a:pt x="0" y="2177"/>
                    <a:pt x="0" y="2509"/>
                  </a:cubicBezTo>
                  <a:cubicBezTo>
                    <a:pt x="0" y="3550"/>
                    <a:pt x="293" y="4599"/>
                    <a:pt x="582" y="5608"/>
                  </a:cubicBezTo>
                  <a:cubicBezTo>
                    <a:pt x="753" y="6194"/>
                    <a:pt x="936" y="6806"/>
                    <a:pt x="1373" y="7229"/>
                  </a:cubicBezTo>
                  <a:cubicBezTo>
                    <a:pt x="1609" y="7457"/>
                    <a:pt x="1993" y="7627"/>
                    <a:pt x="2374" y="7627"/>
                  </a:cubicBezTo>
                  <a:cubicBezTo>
                    <a:pt x="2697" y="7627"/>
                    <a:pt x="3012" y="7505"/>
                    <a:pt x="3235" y="7185"/>
                  </a:cubicBezTo>
                  <a:cubicBezTo>
                    <a:pt x="3611" y="6640"/>
                    <a:pt x="3693" y="5944"/>
                    <a:pt x="3693" y="5281"/>
                  </a:cubicBezTo>
                  <a:lnTo>
                    <a:pt x="3693" y="5250"/>
                  </a:lnTo>
                  <a:cubicBezTo>
                    <a:pt x="3689" y="3808"/>
                    <a:pt x="3357" y="2366"/>
                    <a:pt x="2727" y="1063"/>
                  </a:cubicBezTo>
                  <a:cubicBezTo>
                    <a:pt x="2518" y="622"/>
                    <a:pt x="2221" y="158"/>
                    <a:pt x="1745" y="32"/>
                  </a:cubicBezTo>
                  <a:cubicBezTo>
                    <a:pt x="1666" y="10"/>
                    <a:pt x="1587" y="1"/>
                    <a:pt x="1509" y="1"/>
                  </a:cubicBezTo>
                  <a:close/>
                </a:path>
              </a:pathLst>
            </a:custGeom>
            <a:solidFill>
              <a:srgbClr val="FFD966"/>
            </a:solidFill>
            <a:ln>
              <a:noFill/>
            </a:ln>
          </p:spPr>
          <p:txBody>
            <a:bodyPr spcFirstLastPara="1" wrap="square" lIns="121900" tIns="121900" rIns="121900" bIns="121900" anchor="ctr" anchorCtr="0">
              <a:noAutofit/>
            </a:bodyPr>
            <a:lstStyle/>
            <a:p>
              <a:endParaRPr sz="2400"/>
            </a:p>
          </p:txBody>
        </p:sp>
        <p:sp>
          <p:nvSpPr>
            <p:cNvPr id="183" name="Google Shape;183;p26"/>
            <p:cNvSpPr/>
            <p:nvPr/>
          </p:nvSpPr>
          <p:spPr>
            <a:xfrm>
              <a:off x="3727853" y="3883016"/>
              <a:ext cx="278766" cy="276572"/>
            </a:xfrm>
            <a:custGeom>
              <a:avLst/>
              <a:gdLst/>
              <a:ahLst/>
              <a:cxnLst/>
              <a:rect l="l" t="t" r="r" b="b"/>
              <a:pathLst>
                <a:path w="6354" h="6304" extrusionOk="0">
                  <a:moveTo>
                    <a:pt x="5006" y="0"/>
                  </a:moveTo>
                  <a:cubicBezTo>
                    <a:pt x="4686" y="0"/>
                    <a:pt x="4367" y="87"/>
                    <a:pt x="4064" y="195"/>
                  </a:cubicBezTo>
                  <a:cubicBezTo>
                    <a:pt x="3159" y="514"/>
                    <a:pt x="2320" y="1008"/>
                    <a:pt x="1604" y="1646"/>
                  </a:cubicBezTo>
                  <a:cubicBezTo>
                    <a:pt x="996" y="2188"/>
                    <a:pt x="467" y="2852"/>
                    <a:pt x="231" y="3635"/>
                  </a:cubicBezTo>
                  <a:cubicBezTo>
                    <a:pt x="0" y="4417"/>
                    <a:pt x="95" y="5331"/>
                    <a:pt x="624" y="5955"/>
                  </a:cubicBezTo>
                  <a:lnTo>
                    <a:pt x="555" y="5863"/>
                  </a:lnTo>
                  <a:lnTo>
                    <a:pt x="555" y="5863"/>
                  </a:lnTo>
                  <a:cubicBezTo>
                    <a:pt x="787" y="6167"/>
                    <a:pt x="1151" y="6303"/>
                    <a:pt x="1565" y="6303"/>
                  </a:cubicBezTo>
                  <a:cubicBezTo>
                    <a:pt x="1845" y="6303"/>
                    <a:pt x="2148" y="6241"/>
                    <a:pt x="2447" y="6126"/>
                  </a:cubicBezTo>
                  <a:cubicBezTo>
                    <a:pt x="3185" y="5846"/>
                    <a:pt x="3740" y="5230"/>
                    <a:pt x="4222" y="4605"/>
                  </a:cubicBezTo>
                  <a:cubicBezTo>
                    <a:pt x="4825" y="3831"/>
                    <a:pt x="5366" y="3009"/>
                    <a:pt x="5838" y="2148"/>
                  </a:cubicBezTo>
                  <a:cubicBezTo>
                    <a:pt x="6104" y="1660"/>
                    <a:pt x="6354" y="1061"/>
                    <a:pt x="6096" y="567"/>
                  </a:cubicBezTo>
                  <a:cubicBezTo>
                    <a:pt x="5921" y="234"/>
                    <a:pt x="5541" y="42"/>
                    <a:pt x="5166" y="8"/>
                  </a:cubicBezTo>
                  <a:cubicBezTo>
                    <a:pt x="5112" y="3"/>
                    <a:pt x="5059" y="0"/>
                    <a:pt x="5006" y="0"/>
                  </a:cubicBezTo>
                  <a:close/>
                </a:path>
              </a:pathLst>
            </a:custGeom>
            <a:solidFill>
              <a:srgbClr val="FFE599"/>
            </a:solidFill>
            <a:ln>
              <a:noFill/>
            </a:ln>
          </p:spPr>
          <p:txBody>
            <a:bodyPr spcFirstLastPara="1" wrap="square" lIns="121900" tIns="121900" rIns="121900" bIns="121900" anchor="ctr" anchorCtr="0">
              <a:noAutofit/>
            </a:bodyPr>
            <a:lstStyle/>
            <a:p>
              <a:endParaRPr sz="2400"/>
            </a:p>
          </p:txBody>
        </p:sp>
        <p:sp>
          <p:nvSpPr>
            <p:cNvPr id="184" name="Google Shape;184;p26"/>
            <p:cNvSpPr/>
            <p:nvPr/>
          </p:nvSpPr>
          <p:spPr>
            <a:xfrm>
              <a:off x="3539555" y="4279398"/>
              <a:ext cx="159169" cy="279248"/>
            </a:xfrm>
            <a:custGeom>
              <a:avLst/>
              <a:gdLst/>
              <a:ahLst/>
              <a:cxnLst/>
              <a:rect l="l" t="t" r="r" b="b"/>
              <a:pathLst>
                <a:path w="3628" h="6365" extrusionOk="0">
                  <a:moveTo>
                    <a:pt x="125" y="1"/>
                  </a:moveTo>
                  <a:cubicBezTo>
                    <a:pt x="44" y="1"/>
                    <a:pt x="0" y="4"/>
                    <a:pt x="0" y="9"/>
                  </a:cubicBezTo>
                  <a:cubicBezTo>
                    <a:pt x="0" y="19"/>
                    <a:pt x="114" y="36"/>
                    <a:pt x="315" y="54"/>
                  </a:cubicBezTo>
                  <a:cubicBezTo>
                    <a:pt x="511" y="84"/>
                    <a:pt x="799" y="145"/>
                    <a:pt x="1124" y="307"/>
                  </a:cubicBezTo>
                  <a:cubicBezTo>
                    <a:pt x="1442" y="459"/>
                    <a:pt x="1787" y="731"/>
                    <a:pt x="2080" y="1102"/>
                  </a:cubicBezTo>
                  <a:cubicBezTo>
                    <a:pt x="2378" y="1474"/>
                    <a:pt x="2631" y="1937"/>
                    <a:pt x="2840" y="2448"/>
                  </a:cubicBezTo>
                  <a:cubicBezTo>
                    <a:pt x="3042" y="2960"/>
                    <a:pt x="3199" y="3466"/>
                    <a:pt x="3300" y="3934"/>
                  </a:cubicBezTo>
                  <a:cubicBezTo>
                    <a:pt x="3395" y="4402"/>
                    <a:pt x="3453" y="4830"/>
                    <a:pt x="3492" y="5193"/>
                  </a:cubicBezTo>
                  <a:cubicBezTo>
                    <a:pt x="3522" y="5534"/>
                    <a:pt x="3553" y="5822"/>
                    <a:pt x="3575" y="6050"/>
                  </a:cubicBezTo>
                  <a:cubicBezTo>
                    <a:pt x="3592" y="6254"/>
                    <a:pt x="3610" y="6364"/>
                    <a:pt x="3619" y="6364"/>
                  </a:cubicBezTo>
                  <a:cubicBezTo>
                    <a:pt x="3627" y="6364"/>
                    <a:pt x="3627" y="6250"/>
                    <a:pt x="3623" y="6044"/>
                  </a:cubicBezTo>
                  <a:cubicBezTo>
                    <a:pt x="3619" y="5844"/>
                    <a:pt x="3610" y="5546"/>
                    <a:pt x="3584" y="5184"/>
                  </a:cubicBezTo>
                  <a:cubicBezTo>
                    <a:pt x="3553" y="4822"/>
                    <a:pt x="3510" y="4384"/>
                    <a:pt x="3413" y="3908"/>
                  </a:cubicBezTo>
                  <a:cubicBezTo>
                    <a:pt x="3317" y="3432"/>
                    <a:pt x="3165" y="2920"/>
                    <a:pt x="2959" y="2400"/>
                  </a:cubicBezTo>
                  <a:cubicBezTo>
                    <a:pt x="2749" y="1881"/>
                    <a:pt x="2487" y="1409"/>
                    <a:pt x="2172" y="1028"/>
                  </a:cubicBezTo>
                  <a:cubicBezTo>
                    <a:pt x="1866" y="648"/>
                    <a:pt x="1503" y="372"/>
                    <a:pt x="1162" y="223"/>
                  </a:cubicBezTo>
                  <a:cubicBezTo>
                    <a:pt x="826" y="71"/>
                    <a:pt x="525" y="19"/>
                    <a:pt x="319" y="5"/>
                  </a:cubicBezTo>
                  <a:cubicBezTo>
                    <a:pt x="241" y="2"/>
                    <a:pt x="176" y="1"/>
                    <a:pt x="125"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85" name="Google Shape;185;p26"/>
            <p:cNvSpPr/>
            <p:nvPr/>
          </p:nvSpPr>
          <p:spPr>
            <a:xfrm>
              <a:off x="3625017" y="3907278"/>
              <a:ext cx="73881" cy="622375"/>
            </a:xfrm>
            <a:custGeom>
              <a:avLst/>
              <a:gdLst/>
              <a:ahLst/>
              <a:cxnLst/>
              <a:rect l="l" t="t" r="r" b="b"/>
              <a:pathLst>
                <a:path w="1684" h="14186" extrusionOk="0">
                  <a:moveTo>
                    <a:pt x="5" y="0"/>
                  </a:moveTo>
                  <a:lnTo>
                    <a:pt x="5" y="0"/>
                  </a:lnTo>
                  <a:cubicBezTo>
                    <a:pt x="1" y="0"/>
                    <a:pt x="10" y="53"/>
                    <a:pt x="31" y="145"/>
                  </a:cubicBezTo>
                  <a:cubicBezTo>
                    <a:pt x="53" y="250"/>
                    <a:pt x="89" y="385"/>
                    <a:pt x="128" y="551"/>
                  </a:cubicBezTo>
                  <a:cubicBezTo>
                    <a:pt x="172" y="726"/>
                    <a:pt x="220" y="940"/>
                    <a:pt x="277" y="1194"/>
                  </a:cubicBezTo>
                  <a:cubicBezTo>
                    <a:pt x="338" y="1442"/>
                    <a:pt x="398" y="1731"/>
                    <a:pt x="460" y="2045"/>
                  </a:cubicBezTo>
                  <a:cubicBezTo>
                    <a:pt x="723" y="3313"/>
                    <a:pt x="1011" y="5083"/>
                    <a:pt x="1225" y="7045"/>
                  </a:cubicBezTo>
                  <a:cubicBezTo>
                    <a:pt x="1443" y="9007"/>
                    <a:pt x="1552" y="10795"/>
                    <a:pt x="1584" y="12088"/>
                  </a:cubicBezTo>
                  <a:cubicBezTo>
                    <a:pt x="1605" y="12735"/>
                    <a:pt x="1605" y="13259"/>
                    <a:pt x="1605" y="13622"/>
                  </a:cubicBezTo>
                  <a:cubicBezTo>
                    <a:pt x="1605" y="13792"/>
                    <a:pt x="1600" y="13933"/>
                    <a:pt x="1600" y="14042"/>
                  </a:cubicBezTo>
                  <a:cubicBezTo>
                    <a:pt x="1605" y="14133"/>
                    <a:pt x="1605" y="14186"/>
                    <a:pt x="1610" y="14186"/>
                  </a:cubicBezTo>
                  <a:cubicBezTo>
                    <a:pt x="1614" y="14186"/>
                    <a:pt x="1622" y="14138"/>
                    <a:pt x="1627" y="14042"/>
                  </a:cubicBezTo>
                  <a:cubicBezTo>
                    <a:pt x="1636" y="13933"/>
                    <a:pt x="1644" y="13792"/>
                    <a:pt x="1653" y="13622"/>
                  </a:cubicBezTo>
                  <a:cubicBezTo>
                    <a:pt x="1671" y="13264"/>
                    <a:pt x="1683" y="12735"/>
                    <a:pt x="1675" y="12088"/>
                  </a:cubicBezTo>
                  <a:cubicBezTo>
                    <a:pt x="1667" y="10791"/>
                    <a:pt x="1570" y="8999"/>
                    <a:pt x="1356" y="7033"/>
                  </a:cubicBezTo>
                  <a:cubicBezTo>
                    <a:pt x="1138" y="5061"/>
                    <a:pt x="836" y="3296"/>
                    <a:pt x="552" y="2029"/>
                  </a:cubicBezTo>
                  <a:cubicBezTo>
                    <a:pt x="482" y="1710"/>
                    <a:pt x="412" y="1425"/>
                    <a:pt x="346" y="1176"/>
                  </a:cubicBezTo>
                  <a:cubicBezTo>
                    <a:pt x="285" y="927"/>
                    <a:pt x="229" y="713"/>
                    <a:pt x="176" y="538"/>
                  </a:cubicBezTo>
                  <a:cubicBezTo>
                    <a:pt x="128" y="377"/>
                    <a:pt x="89" y="241"/>
                    <a:pt x="53" y="136"/>
                  </a:cubicBezTo>
                  <a:cubicBezTo>
                    <a:pt x="27" y="48"/>
                    <a:pt x="10" y="0"/>
                    <a:pt x="5"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86" name="Google Shape;186;p26"/>
            <p:cNvSpPr/>
            <p:nvPr/>
          </p:nvSpPr>
          <p:spPr>
            <a:xfrm>
              <a:off x="3694861" y="3953650"/>
              <a:ext cx="204183" cy="424379"/>
            </a:xfrm>
            <a:custGeom>
              <a:avLst/>
              <a:gdLst/>
              <a:ahLst/>
              <a:cxnLst/>
              <a:rect l="l" t="t" r="r" b="b"/>
              <a:pathLst>
                <a:path w="4654" h="9673" extrusionOk="0">
                  <a:moveTo>
                    <a:pt x="4631" y="1"/>
                  </a:moveTo>
                  <a:cubicBezTo>
                    <a:pt x="4614" y="1"/>
                    <a:pt x="4485" y="84"/>
                    <a:pt x="4266" y="237"/>
                  </a:cubicBezTo>
                  <a:cubicBezTo>
                    <a:pt x="4204" y="276"/>
                    <a:pt x="4143" y="320"/>
                    <a:pt x="4073" y="368"/>
                  </a:cubicBezTo>
                  <a:cubicBezTo>
                    <a:pt x="4003" y="421"/>
                    <a:pt x="3937" y="486"/>
                    <a:pt x="3859" y="548"/>
                  </a:cubicBezTo>
                  <a:cubicBezTo>
                    <a:pt x="3715" y="683"/>
                    <a:pt x="3526" y="818"/>
                    <a:pt x="3365" y="1010"/>
                  </a:cubicBezTo>
                  <a:cubicBezTo>
                    <a:pt x="2657" y="1728"/>
                    <a:pt x="1848" y="2886"/>
                    <a:pt x="1250" y="4302"/>
                  </a:cubicBezTo>
                  <a:cubicBezTo>
                    <a:pt x="944" y="5005"/>
                    <a:pt x="704" y="5695"/>
                    <a:pt x="529" y="6337"/>
                  </a:cubicBezTo>
                  <a:cubicBezTo>
                    <a:pt x="345" y="6976"/>
                    <a:pt x="232" y="7561"/>
                    <a:pt x="149" y="8055"/>
                  </a:cubicBezTo>
                  <a:cubicBezTo>
                    <a:pt x="70" y="8554"/>
                    <a:pt x="30" y="8955"/>
                    <a:pt x="13" y="9240"/>
                  </a:cubicBezTo>
                  <a:cubicBezTo>
                    <a:pt x="4" y="9520"/>
                    <a:pt x="0" y="9673"/>
                    <a:pt x="8" y="9673"/>
                  </a:cubicBezTo>
                  <a:cubicBezTo>
                    <a:pt x="18" y="9673"/>
                    <a:pt x="39" y="9520"/>
                    <a:pt x="65" y="9244"/>
                  </a:cubicBezTo>
                  <a:cubicBezTo>
                    <a:pt x="97" y="8965"/>
                    <a:pt x="149" y="8562"/>
                    <a:pt x="236" y="8073"/>
                  </a:cubicBezTo>
                  <a:cubicBezTo>
                    <a:pt x="333" y="7583"/>
                    <a:pt x="458" y="7002"/>
                    <a:pt x="647" y="6369"/>
                  </a:cubicBezTo>
                  <a:cubicBezTo>
                    <a:pt x="825" y="5734"/>
                    <a:pt x="1067" y="5048"/>
                    <a:pt x="1368" y="4354"/>
                  </a:cubicBezTo>
                  <a:cubicBezTo>
                    <a:pt x="1962" y="2946"/>
                    <a:pt x="2749" y="1797"/>
                    <a:pt x="3431" y="1076"/>
                  </a:cubicBezTo>
                  <a:cubicBezTo>
                    <a:pt x="4113" y="346"/>
                    <a:pt x="4654" y="28"/>
                    <a:pt x="4633" y="1"/>
                  </a:cubicBezTo>
                  <a:cubicBezTo>
                    <a:pt x="4632" y="1"/>
                    <a:pt x="4632" y="1"/>
                    <a:pt x="4631"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187" name="Google Shape;187;p26"/>
          <p:cNvSpPr/>
          <p:nvPr/>
        </p:nvSpPr>
        <p:spPr>
          <a:xfrm>
            <a:off x="8322257" y="2662170"/>
            <a:ext cx="28664" cy="28429"/>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88" name="Google Shape;188;p26"/>
          <p:cNvSpPr/>
          <p:nvPr/>
        </p:nvSpPr>
        <p:spPr>
          <a:xfrm>
            <a:off x="9474624" y="3100302"/>
            <a:ext cx="28721" cy="28721"/>
          </a:xfrm>
          <a:custGeom>
            <a:avLst/>
            <a:gdLst/>
            <a:ahLst/>
            <a:cxnLst/>
            <a:rect l="l" t="t" r="r" b="b"/>
            <a:pathLst>
              <a:path w="491" h="491" extrusionOk="0">
                <a:moveTo>
                  <a:pt x="245" y="1"/>
                </a:moveTo>
                <a:cubicBezTo>
                  <a:pt x="110" y="1"/>
                  <a:pt x="1" y="111"/>
                  <a:pt x="1" y="246"/>
                </a:cubicBezTo>
                <a:cubicBezTo>
                  <a:pt x="1" y="381"/>
                  <a:pt x="110" y="490"/>
                  <a:pt x="245" y="490"/>
                </a:cubicBezTo>
                <a:cubicBezTo>
                  <a:pt x="381" y="490"/>
                  <a:pt x="491" y="381"/>
                  <a:pt x="491" y="246"/>
                </a:cubicBezTo>
                <a:cubicBezTo>
                  <a:pt x="491" y="111"/>
                  <a:pt x="381" y="1"/>
                  <a:pt x="245"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189" name="Google Shape;189;p26"/>
          <p:cNvSpPr/>
          <p:nvPr/>
        </p:nvSpPr>
        <p:spPr>
          <a:xfrm>
            <a:off x="9265034" y="5184738"/>
            <a:ext cx="92073" cy="20825"/>
          </a:xfrm>
          <a:custGeom>
            <a:avLst/>
            <a:gdLst/>
            <a:ahLst/>
            <a:cxnLst/>
            <a:rect l="l" t="t" r="r" b="b"/>
            <a:pathLst>
              <a:path w="1574" h="356" extrusionOk="0">
                <a:moveTo>
                  <a:pt x="0" y="1"/>
                </a:moveTo>
                <a:lnTo>
                  <a:pt x="0" y="355"/>
                </a:lnTo>
                <a:lnTo>
                  <a:pt x="1573" y="355"/>
                </a:lnTo>
                <a:lnTo>
                  <a:pt x="1573" y="1"/>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90" name="Google Shape;190;p26"/>
          <p:cNvSpPr/>
          <p:nvPr/>
        </p:nvSpPr>
        <p:spPr>
          <a:xfrm>
            <a:off x="9585590" y="5184738"/>
            <a:ext cx="92308" cy="20825"/>
          </a:xfrm>
          <a:custGeom>
            <a:avLst/>
            <a:gdLst/>
            <a:ahLst/>
            <a:cxnLst/>
            <a:rect l="l" t="t" r="r" b="b"/>
            <a:pathLst>
              <a:path w="1578" h="356" extrusionOk="0">
                <a:moveTo>
                  <a:pt x="0" y="1"/>
                </a:moveTo>
                <a:lnTo>
                  <a:pt x="0" y="355"/>
                </a:lnTo>
                <a:lnTo>
                  <a:pt x="1578" y="355"/>
                </a:lnTo>
                <a:lnTo>
                  <a:pt x="1578" y="1"/>
                </a:ln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191" name="Google Shape;191;p26"/>
          <p:cNvSpPr/>
          <p:nvPr/>
        </p:nvSpPr>
        <p:spPr>
          <a:xfrm>
            <a:off x="9906381" y="5184738"/>
            <a:ext cx="92367" cy="20825"/>
          </a:xfrm>
          <a:custGeom>
            <a:avLst/>
            <a:gdLst/>
            <a:ahLst/>
            <a:cxnLst/>
            <a:rect l="l" t="t" r="r" b="b"/>
            <a:pathLst>
              <a:path w="1579" h="356" extrusionOk="0">
                <a:moveTo>
                  <a:pt x="1" y="1"/>
                </a:moveTo>
                <a:lnTo>
                  <a:pt x="1" y="355"/>
                </a:lnTo>
                <a:lnTo>
                  <a:pt x="1579" y="355"/>
                </a:lnTo>
                <a:lnTo>
                  <a:pt x="1579" y="1"/>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92" name="Google Shape;192;p26"/>
          <p:cNvSpPr/>
          <p:nvPr/>
        </p:nvSpPr>
        <p:spPr>
          <a:xfrm>
            <a:off x="10227230" y="5184738"/>
            <a:ext cx="92367" cy="20825"/>
          </a:xfrm>
          <a:custGeom>
            <a:avLst/>
            <a:gdLst/>
            <a:ahLst/>
            <a:cxnLst/>
            <a:rect l="l" t="t" r="r" b="b"/>
            <a:pathLst>
              <a:path w="1579" h="356" extrusionOk="0">
                <a:moveTo>
                  <a:pt x="1" y="1"/>
                </a:moveTo>
                <a:lnTo>
                  <a:pt x="1" y="355"/>
                </a:lnTo>
                <a:lnTo>
                  <a:pt x="1578" y="355"/>
                </a:lnTo>
                <a:lnTo>
                  <a:pt x="1578" y="1"/>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93" name="Google Shape;193;p26"/>
          <p:cNvSpPr/>
          <p:nvPr/>
        </p:nvSpPr>
        <p:spPr>
          <a:xfrm>
            <a:off x="9470763" y="4214176"/>
            <a:ext cx="32583" cy="31179"/>
          </a:xfrm>
          <a:custGeom>
            <a:avLst/>
            <a:gdLst/>
            <a:ahLst/>
            <a:cxnLst/>
            <a:rect l="l" t="t" r="r" b="b"/>
            <a:pathLst>
              <a:path w="557" h="533" extrusionOk="0">
                <a:moveTo>
                  <a:pt x="277" y="0"/>
                </a:moveTo>
                <a:cubicBezTo>
                  <a:pt x="124" y="0"/>
                  <a:pt x="1" y="118"/>
                  <a:pt x="1" y="267"/>
                </a:cubicBezTo>
                <a:cubicBezTo>
                  <a:pt x="1" y="414"/>
                  <a:pt x="124" y="533"/>
                  <a:pt x="277" y="533"/>
                </a:cubicBezTo>
                <a:cubicBezTo>
                  <a:pt x="434" y="533"/>
                  <a:pt x="557" y="414"/>
                  <a:pt x="557" y="267"/>
                </a:cubicBezTo>
                <a:cubicBezTo>
                  <a:pt x="557" y="118"/>
                  <a:pt x="434" y="0"/>
                  <a:pt x="277" y="0"/>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94" name="Google Shape;194;p26"/>
          <p:cNvSpPr/>
          <p:nvPr/>
        </p:nvSpPr>
        <p:spPr>
          <a:xfrm>
            <a:off x="8368433" y="3728833"/>
            <a:ext cx="2151240" cy="1949144"/>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D9D9D9"/>
          </a:solidFill>
          <a:ln>
            <a:noFill/>
          </a:ln>
        </p:spPr>
        <p:txBody>
          <a:bodyPr spcFirstLastPara="1" wrap="square" lIns="121900" tIns="121900" rIns="121900" bIns="121900" anchor="ctr" anchorCtr="0">
            <a:noAutofit/>
          </a:bodyPr>
          <a:lstStyle/>
          <a:p>
            <a:endParaRPr sz="2400"/>
          </a:p>
        </p:txBody>
      </p:sp>
      <p:sp>
        <p:nvSpPr>
          <p:cNvPr id="195" name="Google Shape;195;p26"/>
          <p:cNvSpPr/>
          <p:nvPr/>
        </p:nvSpPr>
        <p:spPr>
          <a:xfrm>
            <a:off x="9851453" y="4145621"/>
            <a:ext cx="32524" cy="31471"/>
          </a:xfrm>
          <a:custGeom>
            <a:avLst/>
            <a:gdLst/>
            <a:ahLst/>
            <a:cxnLst/>
            <a:rect l="l" t="t" r="r" b="b"/>
            <a:pathLst>
              <a:path w="556" h="538" extrusionOk="0">
                <a:moveTo>
                  <a:pt x="276" y="1"/>
                </a:moveTo>
                <a:cubicBezTo>
                  <a:pt x="122" y="1"/>
                  <a:pt x="1" y="123"/>
                  <a:pt x="1" y="267"/>
                </a:cubicBezTo>
                <a:cubicBezTo>
                  <a:pt x="1" y="416"/>
                  <a:pt x="122" y="538"/>
                  <a:pt x="276" y="538"/>
                </a:cubicBezTo>
                <a:cubicBezTo>
                  <a:pt x="429" y="538"/>
                  <a:pt x="556" y="416"/>
                  <a:pt x="556" y="267"/>
                </a:cubicBezTo>
                <a:cubicBezTo>
                  <a:pt x="556" y="123"/>
                  <a:pt x="429" y="1"/>
                  <a:pt x="276"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grpSp>
        <p:nvGrpSpPr>
          <p:cNvPr id="196" name="Google Shape;196;p26"/>
          <p:cNvGrpSpPr/>
          <p:nvPr/>
        </p:nvGrpSpPr>
        <p:grpSpPr>
          <a:xfrm>
            <a:off x="8460309" y="3848813"/>
            <a:ext cx="1876921" cy="1714863"/>
            <a:chOff x="6117656" y="2752309"/>
            <a:chExt cx="1407691" cy="1286147"/>
          </a:xfrm>
        </p:grpSpPr>
        <p:sp>
          <p:nvSpPr>
            <p:cNvPr id="197" name="Google Shape;197;p26"/>
            <p:cNvSpPr/>
            <p:nvPr/>
          </p:nvSpPr>
          <p:spPr>
            <a:xfrm>
              <a:off x="6117656" y="3670896"/>
              <a:ext cx="54095" cy="15750"/>
            </a:xfrm>
            <a:custGeom>
              <a:avLst/>
              <a:gdLst/>
              <a:ahLst/>
              <a:cxnLst/>
              <a:rect l="l" t="t" r="r" b="b"/>
              <a:pathLst>
                <a:path w="1233" h="359" extrusionOk="0">
                  <a:moveTo>
                    <a:pt x="1" y="0"/>
                  </a:moveTo>
                  <a:lnTo>
                    <a:pt x="1" y="359"/>
                  </a:lnTo>
                  <a:lnTo>
                    <a:pt x="1233" y="359"/>
                  </a:lnTo>
                  <a:lnTo>
                    <a:pt x="1233" y="0"/>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98" name="Google Shape;198;p26"/>
            <p:cNvSpPr/>
            <p:nvPr/>
          </p:nvSpPr>
          <p:spPr>
            <a:xfrm>
              <a:off x="6239970" y="3754253"/>
              <a:ext cx="69055" cy="15619"/>
            </a:xfrm>
            <a:custGeom>
              <a:avLst/>
              <a:gdLst/>
              <a:ahLst/>
              <a:cxnLst/>
              <a:rect l="l" t="t" r="r" b="b"/>
              <a:pathLst>
                <a:path w="1574" h="356" extrusionOk="0">
                  <a:moveTo>
                    <a:pt x="0" y="1"/>
                  </a:moveTo>
                  <a:lnTo>
                    <a:pt x="0" y="355"/>
                  </a:lnTo>
                  <a:lnTo>
                    <a:pt x="1574" y="355"/>
                  </a:lnTo>
                  <a:lnTo>
                    <a:pt x="1574" y="1"/>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199" name="Google Shape;199;p26"/>
            <p:cNvSpPr/>
            <p:nvPr/>
          </p:nvSpPr>
          <p:spPr>
            <a:xfrm>
              <a:off x="6480563" y="3754253"/>
              <a:ext cx="69055" cy="15619"/>
            </a:xfrm>
            <a:custGeom>
              <a:avLst/>
              <a:gdLst/>
              <a:ahLst/>
              <a:cxnLst/>
              <a:rect l="l" t="t" r="r" b="b"/>
              <a:pathLst>
                <a:path w="1574" h="356" extrusionOk="0">
                  <a:moveTo>
                    <a:pt x="1" y="1"/>
                  </a:moveTo>
                  <a:lnTo>
                    <a:pt x="1" y="355"/>
                  </a:lnTo>
                  <a:lnTo>
                    <a:pt x="1574" y="355"/>
                  </a:lnTo>
                  <a:lnTo>
                    <a:pt x="1574" y="1"/>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00" name="Google Shape;200;p26"/>
            <p:cNvSpPr/>
            <p:nvPr/>
          </p:nvSpPr>
          <p:spPr>
            <a:xfrm>
              <a:off x="6117656" y="3463032"/>
              <a:ext cx="54095" cy="15619"/>
            </a:xfrm>
            <a:custGeom>
              <a:avLst/>
              <a:gdLst/>
              <a:ahLst/>
              <a:cxnLst/>
              <a:rect l="l" t="t" r="r" b="b"/>
              <a:pathLst>
                <a:path w="1233" h="356" extrusionOk="0">
                  <a:moveTo>
                    <a:pt x="1" y="1"/>
                  </a:moveTo>
                  <a:lnTo>
                    <a:pt x="1" y="355"/>
                  </a:lnTo>
                  <a:lnTo>
                    <a:pt x="1233" y="355"/>
                  </a:lnTo>
                  <a:lnTo>
                    <a:pt x="1233" y="1"/>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01" name="Google Shape;201;p26"/>
            <p:cNvSpPr/>
            <p:nvPr/>
          </p:nvSpPr>
          <p:spPr>
            <a:xfrm>
              <a:off x="6117656" y="3071564"/>
              <a:ext cx="54095" cy="15531"/>
            </a:xfrm>
            <a:custGeom>
              <a:avLst/>
              <a:gdLst/>
              <a:ahLst/>
              <a:cxnLst/>
              <a:rect l="l" t="t" r="r" b="b"/>
              <a:pathLst>
                <a:path w="1233" h="354" extrusionOk="0">
                  <a:moveTo>
                    <a:pt x="1" y="0"/>
                  </a:moveTo>
                  <a:lnTo>
                    <a:pt x="1" y="354"/>
                  </a:lnTo>
                  <a:lnTo>
                    <a:pt x="1233" y="354"/>
                  </a:lnTo>
                  <a:lnTo>
                    <a:pt x="1233" y="0"/>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02" name="Google Shape;202;p26"/>
            <p:cNvSpPr/>
            <p:nvPr/>
          </p:nvSpPr>
          <p:spPr>
            <a:xfrm>
              <a:off x="6117656" y="2874843"/>
              <a:ext cx="54095" cy="15531"/>
            </a:xfrm>
            <a:custGeom>
              <a:avLst/>
              <a:gdLst/>
              <a:ahLst/>
              <a:cxnLst/>
              <a:rect l="l" t="t" r="r" b="b"/>
              <a:pathLst>
                <a:path w="1233" h="354" extrusionOk="0">
                  <a:moveTo>
                    <a:pt x="1" y="0"/>
                  </a:moveTo>
                  <a:lnTo>
                    <a:pt x="1" y="354"/>
                  </a:lnTo>
                  <a:lnTo>
                    <a:pt x="1233" y="354"/>
                  </a:lnTo>
                  <a:lnTo>
                    <a:pt x="1233" y="0"/>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03" name="Google Shape;203;p26"/>
            <p:cNvSpPr/>
            <p:nvPr/>
          </p:nvSpPr>
          <p:spPr>
            <a:xfrm>
              <a:off x="6120332" y="3267276"/>
              <a:ext cx="54095" cy="15619"/>
            </a:xfrm>
            <a:custGeom>
              <a:avLst/>
              <a:gdLst/>
              <a:ahLst/>
              <a:cxnLst/>
              <a:rect l="l" t="t" r="r" b="b"/>
              <a:pathLst>
                <a:path w="1233" h="356" extrusionOk="0">
                  <a:moveTo>
                    <a:pt x="0" y="1"/>
                  </a:moveTo>
                  <a:lnTo>
                    <a:pt x="0" y="355"/>
                  </a:lnTo>
                  <a:lnTo>
                    <a:pt x="1233" y="355"/>
                  </a:lnTo>
                  <a:lnTo>
                    <a:pt x="1233" y="1"/>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04" name="Google Shape;204;p26"/>
            <p:cNvSpPr/>
            <p:nvPr/>
          </p:nvSpPr>
          <p:spPr>
            <a:xfrm>
              <a:off x="6197415" y="2752309"/>
              <a:ext cx="1312797" cy="936853"/>
            </a:xfrm>
            <a:custGeom>
              <a:avLst/>
              <a:gdLst/>
              <a:ahLst/>
              <a:cxnLst/>
              <a:rect l="l" t="t" r="r" b="b"/>
              <a:pathLst>
                <a:path w="29923" h="21354" extrusionOk="0">
                  <a:moveTo>
                    <a:pt x="57" y="0"/>
                  </a:moveTo>
                  <a:cubicBezTo>
                    <a:pt x="57" y="0"/>
                    <a:pt x="53" y="36"/>
                    <a:pt x="53" y="105"/>
                  </a:cubicBezTo>
                  <a:cubicBezTo>
                    <a:pt x="48" y="180"/>
                    <a:pt x="48" y="285"/>
                    <a:pt x="48" y="420"/>
                  </a:cubicBezTo>
                  <a:cubicBezTo>
                    <a:pt x="44" y="700"/>
                    <a:pt x="39" y="1102"/>
                    <a:pt x="35" y="1626"/>
                  </a:cubicBezTo>
                  <a:cubicBezTo>
                    <a:pt x="31" y="2680"/>
                    <a:pt x="26" y="4209"/>
                    <a:pt x="18" y="6110"/>
                  </a:cubicBezTo>
                  <a:cubicBezTo>
                    <a:pt x="13" y="9925"/>
                    <a:pt x="9" y="15248"/>
                    <a:pt x="0" y="21297"/>
                  </a:cubicBezTo>
                  <a:lnTo>
                    <a:pt x="0" y="21354"/>
                  </a:lnTo>
                  <a:lnTo>
                    <a:pt x="4344" y="21354"/>
                  </a:lnTo>
                  <a:cubicBezTo>
                    <a:pt x="11402" y="21344"/>
                    <a:pt x="17796" y="21340"/>
                    <a:pt x="22427" y="21336"/>
                  </a:cubicBezTo>
                  <a:cubicBezTo>
                    <a:pt x="24739" y="21327"/>
                    <a:pt x="26610" y="21323"/>
                    <a:pt x="27912" y="21318"/>
                  </a:cubicBezTo>
                  <a:cubicBezTo>
                    <a:pt x="28555" y="21314"/>
                    <a:pt x="29057" y="21310"/>
                    <a:pt x="29402" y="21305"/>
                  </a:cubicBezTo>
                  <a:cubicBezTo>
                    <a:pt x="29569" y="21305"/>
                    <a:pt x="29695" y="21301"/>
                    <a:pt x="29787" y="21301"/>
                  </a:cubicBezTo>
                  <a:cubicBezTo>
                    <a:pt x="29874" y="21301"/>
                    <a:pt x="29922" y="21297"/>
                    <a:pt x="29922" y="21297"/>
                  </a:cubicBezTo>
                  <a:cubicBezTo>
                    <a:pt x="29922" y="21297"/>
                    <a:pt x="29874" y="21292"/>
                    <a:pt x="29787" y="21287"/>
                  </a:cubicBezTo>
                  <a:cubicBezTo>
                    <a:pt x="29695" y="21287"/>
                    <a:pt x="29569" y="21283"/>
                    <a:pt x="29402" y="21283"/>
                  </a:cubicBezTo>
                  <a:cubicBezTo>
                    <a:pt x="29057" y="21279"/>
                    <a:pt x="28555" y="21275"/>
                    <a:pt x="27912" y="21271"/>
                  </a:cubicBezTo>
                  <a:cubicBezTo>
                    <a:pt x="26610" y="21265"/>
                    <a:pt x="24739" y="21261"/>
                    <a:pt x="22427" y="21253"/>
                  </a:cubicBezTo>
                  <a:cubicBezTo>
                    <a:pt x="17796" y="21249"/>
                    <a:pt x="11402" y="21244"/>
                    <a:pt x="4344" y="21235"/>
                  </a:cubicBezTo>
                  <a:lnTo>
                    <a:pt x="113" y="21235"/>
                  </a:lnTo>
                  <a:cubicBezTo>
                    <a:pt x="105" y="15212"/>
                    <a:pt x="101" y="9912"/>
                    <a:pt x="97" y="6110"/>
                  </a:cubicBezTo>
                  <a:cubicBezTo>
                    <a:pt x="87" y="4209"/>
                    <a:pt x="83" y="2680"/>
                    <a:pt x="79" y="1626"/>
                  </a:cubicBezTo>
                  <a:cubicBezTo>
                    <a:pt x="75" y="1102"/>
                    <a:pt x="70" y="700"/>
                    <a:pt x="65" y="420"/>
                  </a:cubicBezTo>
                  <a:cubicBezTo>
                    <a:pt x="65" y="285"/>
                    <a:pt x="61" y="180"/>
                    <a:pt x="61" y="105"/>
                  </a:cubicBezTo>
                  <a:cubicBezTo>
                    <a:pt x="61" y="36"/>
                    <a:pt x="57" y="0"/>
                    <a:pt x="57" y="0"/>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05" name="Google Shape;205;p26"/>
            <p:cNvSpPr/>
            <p:nvPr/>
          </p:nvSpPr>
          <p:spPr>
            <a:xfrm>
              <a:off x="6267425" y="3272494"/>
              <a:ext cx="1244945" cy="5177"/>
            </a:xfrm>
            <a:custGeom>
              <a:avLst/>
              <a:gdLst/>
              <a:ahLst/>
              <a:cxnLst/>
              <a:rect l="l" t="t" r="r" b="b"/>
              <a:pathLst>
                <a:path w="29018" h="118" extrusionOk="0">
                  <a:moveTo>
                    <a:pt x="14509" y="0"/>
                  </a:moveTo>
                  <a:cubicBezTo>
                    <a:pt x="6494" y="0"/>
                    <a:pt x="0" y="27"/>
                    <a:pt x="0" y="57"/>
                  </a:cubicBezTo>
                  <a:cubicBezTo>
                    <a:pt x="0" y="92"/>
                    <a:pt x="6494" y="118"/>
                    <a:pt x="14509" y="118"/>
                  </a:cubicBezTo>
                  <a:cubicBezTo>
                    <a:pt x="22519" y="118"/>
                    <a:pt x="29017" y="92"/>
                    <a:pt x="29017" y="57"/>
                  </a:cubicBezTo>
                  <a:cubicBezTo>
                    <a:pt x="29017" y="27"/>
                    <a:pt x="22519" y="0"/>
                    <a:pt x="14509" y="0"/>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06" name="Google Shape;206;p26"/>
            <p:cNvSpPr/>
            <p:nvPr/>
          </p:nvSpPr>
          <p:spPr>
            <a:xfrm>
              <a:off x="6267425" y="3076695"/>
              <a:ext cx="1244945" cy="5265"/>
            </a:xfrm>
            <a:custGeom>
              <a:avLst/>
              <a:gdLst/>
              <a:ahLst/>
              <a:cxnLst/>
              <a:rect l="l" t="t" r="r" b="b"/>
              <a:pathLst>
                <a:path w="29018" h="120" extrusionOk="0">
                  <a:moveTo>
                    <a:pt x="14509" y="1"/>
                  </a:moveTo>
                  <a:cubicBezTo>
                    <a:pt x="6494" y="1"/>
                    <a:pt x="0" y="27"/>
                    <a:pt x="0" y="58"/>
                  </a:cubicBezTo>
                  <a:cubicBezTo>
                    <a:pt x="0" y="93"/>
                    <a:pt x="6494" y="119"/>
                    <a:pt x="14509" y="119"/>
                  </a:cubicBezTo>
                  <a:cubicBezTo>
                    <a:pt x="22519" y="119"/>
                    <a:pt x="29017" y="93"/>
                    <a:pt x="29017" y="58"/>
                  </a:cubicBezTo>
                  <a:cubicBezTo>
                    <a:pt x="29017" y="27"/>
                    <a:pt x="22519" y="1"/>
                    <a:pt x="14509"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07" name="Google Shape;207;p26"/>
            <p:cNvSpPr/>
            <p:nvPr/>
          </p:nvSpPr>
          <p:spPr>
            <a:xfrm>
              <a:off x="6267425" y="2879975"/>
              <a:ext cx="1244945" cy="5265"/>
            </a:xfrm>
            <a:custGeom>
              <a:avLst/>
              <a:gdLst/>
              <a:ahLst/>
              <a:cxnLst/>
              <a:rect l="l" t="t" r="r" b="b"/>
              <a:pathLst>
                <a:path w="29018" h="120" extrusionOk="0">
                  <a:moveTo>
                    <a:pt x="14509" y="1"/>
                  </a:moveTo>
                  <a:cubicBezTo>
                    <a:pt x="6494" y="1"/>
                    <a:pt x="0" y="27"/>
                    <a:pt x="0" y="59"/>
                  </a:cubicBezTo>
                  <a:cubicBezTo>
                    <a:pt x="0" y="93"/>
                    <a:pt x="6494" y="119"/>
                    <a:pt x="14509" y="119"/>
                  </a:cubicBezTo>
                  <a:cubicBezTo>
                    <a:pt x="22519" y="119"/>
                    <a:pt x="29017" y="93"/>
                    <a:pt x="29017" y="59"/>
                  </a:cubicBezTo>
                  <a:cubicBezTo>
                    <a:pt x="29017" y="27"/>
                    <a:pt x="22519" y="1"/>
                    <a:pt x="14509"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08" name="Google Shape;208;p26"/>
            <p:cNvSpPr/>
            <p:nvPr/>
          </p:nvSpPr>
          <p:spPr>
            <a:xfrm>
              <a:off x="6267425" y="3468249"/>
              <a:ext cx="1244945" cy="5001"/>
            </a:xfrm>
            <a:custGeom>
              <a:avLst/>
              <a:gdLst/>
              <a:ahLst/>
              <a:cxnLst/>
              <a:rect l="l" t="t" r="r" b="b"/>
              <a:pathLst>
                <a:path w="29018" h="114" extrusionOk="0">
                  <a:moveTo>
                    <a:pt x="14509" y="0"/>
                  </a:moveTo>
                  <a:cubicBezTo>
                    <a:pt x="6494" y="0"/>
                    <a:pt x="0" y="26"/>
                    <a:pt x="0" y="57"/>
                  </a:cubicBezTo>
                  <a:cubicBezTo>
                    <a:pt x="0" y="87"/>
                    <a:pt x="6494" y="113"/>
                    <a:pt x="14509" y="113"/>
                  </a:cubicBezTo>
                  <a:cubicBezTo>
                    <a:pt x="22519" y="113"/>
                    <a:pt x="29017" y="87"/>
                    <a:pt x="29017" y="57"/>
                  </a:cubicBezTo>
                  <a:cubicBezTo>
                    <a:pt x="29017" y="26"/>
                    <a:pt x="22519" y="0"/>
                    <a:pt x="14509" y="0"/>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09" name="Google Shape;209;p26"/>
            <p:cNvSpPr/>
            <p:nvPr/>
          </p:nvSpPr>
          <p:spPr>
            <a:xfrm>
              <a:off x="6265284" y="2766699"/>
              <a:ext cx="1244926" cy="877801"/>
            </a:xfrm>
            <a:custGeom>
              <a:avLst/>
              <a:gdLst/>
              <a:ahLst/>
              <a:cxnLst/>
              <a:rect l="l" t="t" r="r" b="b"/>
              <a:pathLst>
                <a:path w="28376" h="20008" extrusionOk="0">
                  <a:moveTo>
                    <a:pt x="18153" y="1"/>
                  </a:moveTo>
                  <a:lnTo>
                    <a:pt x="14714" y="6534"/>
                  </a:lnTo>
                  <a:lnTo>
                    <a:pt x="12425" y="4668"/>
                  </a:lnTo>
                  <a:lnTo>
                    <a:pt x="9605" y="9593"/>
                  </a:lnTo>
                  <a:lnTo>
                    <a:pt x="7578" y="8164"/>
                  </a:lnTo>
                  <a:lnTo>
                    <a:pt x="4143" y="13504"/>
                  </a:lnTo>
                  <a:lnTo>
                    <a:pt x="2469" y="12220"/>
                  </a:lnTo>
                  <a:lnTo>
                    <a:pt x="0" y="16048"/>
                  </a:lnTo>
                  <a:lnTo>
                    <a:pt x="0" y="20007"/>
                  </a:lnTo>
                  <a:lnTo>
                    <a:pt x="28375" y="20007"/>
                  </a:lnTo>
                  <a:lnTo>
                    <a:pt x="28375" y="2641"/>
                  </a:lnTo>
                  <a:lnTo>
                    <a:pt x="24849" y="3649"/>
                  </a:lnTo>
                  <a:lnTo>
                    <a:pt x="21855" y="7303"/>
                  </a:lnTo>
                  <a:lnTo>
                    <a:pt x="18153" y="1"/>
                  </a:lnTo>
                  <a:close/>
                </a:path>
              </a:pathLst>
            </a:custGeom>
            <a:solidFill>
              <a:srgbClr val="FFE599"/>
            </a:solidFill>
            <a:ln>
              <a:noFill/>
            </a:ln>
          </p:spPr>
          <p:txBody>
            <a:bodyPr spcFirstLastPara="1" wrap="square" lIns="121900" tIns="121900" rIns="121900" bIns="121900" anchor="ctr" anchorCtr="0">
              <a:noAutofit/>
            </a:bodyPr>
            <a:lstStyle/>
            <a:p>
              <a:endParaRPr sz="2400"/>
            </a:p>
          </p:txBody>
        </p:sp>
        <p:sp>
          <p:nvSpPr>
            <p:cNvPr id="210" name="Google Shape;210;p26"/>
            <p:cNvSpPr/>
            <p:nvPr/>
          </p:nvSpPr>
          <p:spPr>
            <a:xfrm>
              <a:off x="6265284" y="2819433"/>
              <a:ext cx="1260062" cy="709243"/>
            </a:xfrm>
            <a:custGeom>
              <a:avLst/>
              <a:gdLst/>
              <a:ahLst/>
              <a:cxnLst/>
              <a:rect l="l" t="t" r="r" b="b"/>
              <a:pathLst>
                <a:path w="28721" h="16166" extrusionOk="0">
                  <a:moveTo>
                    <a:pt x="25041" y="1"/>
                  </a:moveTo>
                  <a:lnTo>
                    <a:pt x="25027" y="13"/>
                  </a:lnTo>
                  <a:cubicBezTo>
                    <a:pt x="24240" y="1036"/>
                    <a:pt x="23252" y="2306"/>
                    <a:pt x="22122" y="3767"/>
                  </a:cubicBezTo>
                  <a:lnTo>
                    <a:pt x="22122" y="3767"/>
                  </a:lnTo>
                  <a:cubicBezTo>
                    <a:pt x="20021" y="3763"/>
                    <a:pt x="17561" y="3759"/>
                    <a:pt x="14889" y="3759"/>
                  </a:cubicBezTo>
                  <a:lnTo>
                    <a:pt x="14859" y="3759"/>
                  </a:lnTo>
                  <a:lnTo>
                    <a:pt x="14841" y="3785"/>
                  </a:lnTo>
                  <a:cubicBezTo>
                    <a:pt x="13884" y="5376"/>
                    <a:pt x="12853" y="7089"/>
                    <a:pt x="11786" y="8863"/>
                  </a:cubicBezTo>
                  <a:cubicBezTo>
                    <a:pt x="10766" y="10563"/>
                    <a:pt x="9777" y="12212"/>
                    <a:pt x="8840" y="13769"/>
                  </a:cubicBezTo>
                  <a:lnTo>
                    <a:pt x="8840" y="13769"/>
                  </a:lnTo>
                  <a:cubicBezTo>
                    <a:pt x="7421" y="11828"/>
                    <a:pt x="6105" y="10033"/>
                    <a:pt x="4942" y="8444"/>
                  </a:cubicBezTo>
                  <a:lnTo>
                    <a:pt x="4903" y="8387"/>
                  </a:lnTo>
                  <a:lnTo>
                    <a:pt x="4864" y="8444"/>
                  </a:lnTo>
                  <a:cubicBezTo>
                    <a:pt x="3387" y="10782"/>
                    <a:pt x="2168" y="12704"/>
                    <a:pt x="1315" y="14055"/>
                  </a:cubicBezTo>
                  <a:cubicBezTo>
                    <a:pt x="896" y="14723"/>
                    <a:pt x="563" y="15247"/>
                    <a:pt x="337" y="15610"/>
                  </a:cubicBezTo>
                  <a:cubicBezTo>
                    <a:pt x="228" y="15790"/>
                    <a:pt x="144" y="15925"/>
                    <a:pt x="83" y="16022"/>
                  </a:cubicBezTo>
                  <a:cubicBezTo>
                    <a:pt x="26" y="16117"/>
                    <a:pt x="0" y="16165"/>
                    <a:pt x="0" y="16165"/>
                  </a:cubicBezTo>
                  <a:cubicBezTo>
                    <a:pt x="0" y="16165"/>
                    <a:pt x="35" y="16122"/>
                    <a:pt x="97" y="16030"/>
                  </a:cubicBezTo>
                  <a:cubicBezTo>
                    <a:pt x="158" y="15933"/>
                    <a:pt x="245" y="15798"/>
                    <a:pt x="359" y="15628"/>
                  </a:cubicBezTo>
                  <a:cubicBezTo>
                    <a:pt x="595" y="15265"/>
                    <a:pt x="931" y="14745"/>
                    <a:pt x="1359" y="14081"/>
                  </a:cubicBezTo>
                  <a:cubicBezTo>
                    <a:pt x="2213" y="12751"/>
                    <a:pt x="3432" y="10853"/>
                    <a:pt x="4909" y="8556"/>
                  </a:cubicBezTo>
                  <a:lnTo>
                    <a:pt x="4909" y="8556"/>
                  </a:lnTo>
                  <a:cubicBezTo>
                    <a:pt x="6070" y="10150"/>
                    <a:pt x="7380" y="11954"/>
                    <a:pt x="8797" y="13902"/>
                  </a:cubicBezTo>
                  <a:lnTo>
                    <a:pt x="8849" y="13972"/>
                  </a:lnTo>
                  <a:lnTo>
                    <a:pt x="8893" y="13898"/>
                  </a:lnTo>
                  <a:cubicBezTo>
                    <a:pt x="9841" y="12320"/>
                    <a:pt x="10847" y="10650"/>
                    <a:pt x="11887" y="8920"/>
                  </a:cubicBezTo>
                  <a:cubicBezTo>
                    <a:pt x="12947" y="7155"/>
                    <a:pt x="13973" y="5451"/>
                    <a:pt x="14922" y="3868"/>
                  </a:cubicBezTo>
                  <a:lnTo>
                    <a:pt x="14922" y="3868"/>
                  </a:lnTo>
                  <a:cubicBezTo>
                    <a:pt x="17592" y="3863"/>
                    <a:pt x="20050" y="3863"/>
                    <a:pt x="22148" y="3859"/>
                  </a:cubicBezTo>
                  <a:lnTo>
                    <a:pt x="22169" y="3859"/>
                  </a:lnTo>
                  <a:lnTo>
                    <a:pt x="22183" y="3841"/>
                  </a:lnTo>
                  <a:cubicBezTo>
                    <a:pt x="23306" y="2371"/>
                    <a:pt x="24285" y="1094"/>
                    <a:pt x="25070" y="65"/>
                  </a:cubicBezTo>
                  <a:lnTo>
                    <a:pt x="25070" y="65"/>
                  </a:lnTo>
                  <a:cubicBezTo>
                    <a:pt x="26221" y="57"/>
                    <a:pt x="27133" y="53"/>
                    <a:pt x="27760" y="49"/>
                  </a:cubicBezTo>
                  <a:cubicBezTo>
                    <a:pt x="28069" y="49"/>
                    <a:pt x="28310" y="44"/>
                    <a:pt x="28476" y="44"/>
                  </a:cubicBezTo>
                  <a:cubicBezTo>
                    <a:pt x="28555" y="39"/>
                    <a:pt x="28611" y="39"/>
                    <a:pt x="28660" y="39"/>
                  </a:cubicBezTo>
                  <a:cubicBezTo>
                    <a:pt x="28698" y="35"/>
                    <a:pt x="28720" y="35"/>
                    <a:pt x="28720" y="35"/>
                  </a:cubicBezTo>
                  <a:cubicBezTo>
                    <a:pt x="28720" y="31"/>
                    <a:pt x="28698" y="31"/>
                    <a:pt x="28660" y="31"/>
                  </a:cubicBezTo>
                  <a:cubicBezTo>
                    <a:pt x="28611" y="27"/>
                    <a:pt x="28555" y="27"/>
                    <a:pt x="28476" y="27"/>
                  </a:cubicBezTo>
                  <a:cubicBezTo>
                    <a:pt x="28310" y="23"/>
                    <a:pt x="28069" y="17"/>
                    <a:pt x="27760" y="17"/>
                  </a:cubicBezTo>
                  <a:cubicBezTo>
                    <a:pt x="27130" y="13"/>
                    <a:pt x="26213" y="9"/>
                    <a:pt x="25054"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11" name="Google Shape;211;p26"/>
            <p:cNvSpPr/>
            <p:nvPr/>
          </p:nvSpPr>
          <p:spPr>
            <a:xfrm>
              <a:off x="6508159" y="3234899"/>
              <a:ext cx="24569" cy="23603"/>
            </a:xfrm>
            <a:custGeom>
              <a:avLst/>
              <a:gdLst/>
              <a:ahLst/>
              <a:cxnLst/>
              <a:rect l="l" t="t" r="r" b="b"/>
              <a:pathLst>
                <a:path w="560" h="538" extrusionOk="0">
                  <a:moveTo>
                    <a:pt x="281" y="1"/>
                  </a:moveTo>
                  <a:cubicBezTo>
                    <a:pt x="128" y="1"/>
                    <a:pt x="1" y="123"/>
                    <a:pt x="1" y="271"/>
                  </a:cubicBezTo>
                  <a:cubicBezTo>
                    <a:pt x="1" y="416"/>
                    <a:pt x="128" y="538"/>
                    <a:pt x="281" y="538"/>
                  </a:cubicBezTo>
                  <a:cubicBezTo>
                    <a:pt x="434" y="538"/>
                    <a:pt x="560" y="416"/>
                    <a:pt x="560" y="271"/>
                  </a:cubicBezTo>
                  <a:cubicBezTo>
                    <a:pt x="560" y="123"/>
                    <a:pt x="434" y="1"/>
                    <a:pt x="281"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12" name="Google Shape;212;p26"/>
            <p:cNvSpPr/>
            <p:nvPr/>
          </p:nvSpPr>
          <p:spPr>
            <a:xfrm>
              <a:off x="6239970" y="3886175"/>
              <a:ext cx="157985" cy="152281"/>
            </a:xfrm>
            <a:custGeom>
              <a:avLst/>
              <a:gdLst/>
              <a:ahLst/>
              <a:cxnLst/>
              <a:rect l="l" t="t" r="r" b="b"/>
              <a:pathLst>
                <a:path w="3601" h="3471" extrusionOk="0">
                  <a:moveTo>
                    <a:pt x="1801" y="1"/>
                  </a:moveTo>
                  <a:cubicBezTo>
                    <a:pt x="805" y="1"/>
                    <a:pt x="0" y="779"/>
                    <a:pt x="0" y="1735"/>
                  </a:cubicBezTo>
                  <a:cubicBezTo>
                    <a:pt x="0" y="2693"/>
                    <a:pt x="805" y="3470"/>
                    <a:pt x="1801" y="3470"/>
                  </a:cubicBezTo>
                  <a:cubicBezTo>
                    <a:pt x="2792" y="3470"/>
                    <a:pt x="3601" y="2693"/>
                    <a:pt x="3601" y="1735"/>
                  </a:cubicBezTo>
                  <a:cubicBezTo>
                    <a:pt x="3601" y="779"/>
                    <a:pt x="2792" y="1"/>
                    <a:pt x="1801"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213" name="Google Shape;213;p26"/>
            <p:cNvSpPr/>
            <p:nvPr/>
          </p:nvSpPr>
          <p:spPr>
            <a:xfrm>
              <a:off x="6515090" y="3911314"/>
              <a:ext cx="927816" cy="28605"/>
            </a:xfrm>
            <a:custGeom>
              <a:avLst/>
              <a:gdLst/>
              <a:ahLst/>
              <a:cxnLst/>
              <a:rect l="l" t="t" r="r" b="b"/>
              <a:pathLst>
                <a:path w="21148" h="652" extrusionOk="0">
                  <a:moveTo>
                    <a:pt x="0" y="0"/>
                  </a:moveTo>
                  <a:lnTo>
                    <a:pt x="0" y="652"/>
                  </a:lnTo>
                  <a:lnTo>
                    <a:pt x="21148" y="652"/>
                  </a:lnTo>
                  <a:lnTo>
                    <a:pt x="21148" y="0"/>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214" name="Google Shape;214;p26"/>
            <p:cNvSpPr/>
            <p:nvPr/>
          </p:nvSpPr>
          <p:spPr>
            <a:xfrm>
              <a:off x="6515090" y="3982430"/>
              <a:ext cx="385244" cy="28649"/>
            </a:xfrm>
            <a:custGeom>
              <a:avLst/>
              <a:gdLst/>
              <a:ahLst/>
              <a:cxnLst/>
              <a:rect l="l" t="t" r="r" b="b"/>
              <a:pathLst>
                <a:path w="8781" h="653" extrusionOk="0">
                  <a:moveTo>
                    <a:pt x="0" y="1"/>
                  </a:moveTo>
                  <a:lnTo>
                    <a:pt x="0" y="652"/>
                  </a:lnTo>
                  <a:lnTo>
                    <a:pt x="8780" y="652"/>
                  </a:lnTo>
                  <a:lnTo>
                    <a:pt x="8780" y="1"/>
                  </a:ln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grpSp>
        <p:nvGrpSpPr>
          <p:cNvPr id="215" name="Google Shape;215;p26"/>
          <p:cNvGrpSpPr/>
          <p:nvPr/>
        </p:nvGrpSpPr>
        <p:grpSpPr>
          <a:xfrm>
            <a:off x="7546728" y="702532"/>
            <a:ext cx="1726085" cy="786097"/>
            <a:chOff x="3940094" y="1807838"/>
            <a:chExt cx="1294564" cy="589573"/>
          </a:xfrm>
        </p:grpSpPr>
        <p:grpSp>
          <p:nvGrpSpPr>
            <p:cNvPr id="216" name="Google Shape;216;p26"/>
            <p:cNvGrpSpPr/>
            <p:nvPr/>
          </p:nvGrpSpPr>
          <p:grpSpPr>
            <a:xfrm>
              <a:off x="3940094" y="1807838"/>
              <a:ext cx="1294564" cy="589573"/>
              <a:chOff x="3543907" y="2562740"/>
              <a:chExt cx="1294564" cy="381675"/>
            </a:xfrm>
          </p:grpSpPr>
          <p:sp>
            <p:nvSpPr>
              <p:cNvPr id="217" name="Google Shape;217;p26"/>
              <p:cNvSpPr/>
              <p:nvPr/>
            </p:nvSpPr>
            <p:spPr>
              <a:xfrm>
                <a:off x="3597011" y="2562740"/>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18" name="Google Shape;218;p26"/>
              <p:cNvSpPr/>
              <p:nvPr/>
            </p:nvSpPr>
            <p:spPr>
              <a:xfrm>
                <a:off x="3543907" y="2596242"/>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rgbClr val="FFD966"/>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sp>
          <p:nvSpPr>
            <p:cNvPr id="219" name="Google Shape;219;p26"/>
            <p:cNvSpPr/>
            <p:nvPr/>
          </p:nvSpPr>
          <p:spPr>
            <a:xfrm>
              <a:off x="4099654" y="1961924"/>
              <a:ext cx="114112" cy="114156"/>
            </a:xfrm>
            <a:custGeom>
              <a:avLst/>
              <a:gdLst/>
              <a:ahLst/>
              <a:cxnLst/>
              <a:rect l="l" t="t" r="r" b="b"/>
              <a:pathLst>
                <a:path w="2601" h="2602" extrusionOk="0">
                  <a:moveTo>
                    <a:pt x="1302" y="1"/>
                  </a:moveTo>
                  <a:cubicBezTo>
                    <a:pt x="582" y="1"/>
                    <a:pt x="1" y="582"/>
                    <a:pt x="1" y="1298"/>
                  </a:cubicBezTo>
                  <a:cubicBezTo>
                    <a:pt x="1" y="2020"/>
                    <a:pt x="582" y="2601"/>
                    <a:pt x="1302" y="2601"/>
                  </a:cubicBezTo>
                  <a:cubicBezTo>
                    <a:pt x="2020" y="2601"/>
                    <a:pt x="2601" y="2020"/>
                    <a:pt x="2601" y="1298"/>
                  </a:cubicBezTo>
                  <a:cubicBezTo>
                    <a:pt x="2601" y="582"/>
                    <a:pt x="2020" y="1"/>
                    <a:pt x="1302" y="1"/>
                  </a:cubicBez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220" name="Google Shape;220;p26"/>
            <p:cNvSpPr/>
            <p:nvPr/>
          </p:nvSpPr>
          <p:spPr>
            <a:xfrm>
              <a:off x="4270842" y="1979561"/>
              <a:ext cx="397704" cy="22112"/>
            </a:xfrm>
            <a:custGeom>
              <a:avLst/>
              <a:gdLst/>
              <a:ahLst/>
              <a:cxnLst/>
              <a:rect l="l" t="t" r="r" b="b"/>
              <a:pathLst>
                <a:path w="9065" h="504" extrusionOk="0">
                  <a:moveTo>
                    <a:pt x="0" y="1"/>
                  </a:moveTo>
                  <a:lnTo>
                    <a:pt x="0" y="503"/>
                  </a:lnTo>
                  <a:lnTo>
                    <a:pt x="9064" y="503"/>
                  </a:lnTo>
                  <a:lnTo>
                    <a:pt x="9064" y="1"/>
                  </a:lnTo>
                  <a:close/>
                </a:path>
              </a:pathLst>
            </a:custGeom>
            <a:solidFill>
              <a:srgbClr val="FFF2CC"/>
            </a:solidFill>
            <a:ln>
              <a:noFill/>
            </a:ln>
          </p:spPr>
          <p:txBody>
            <a:bodyPr spcFirstLastPara="1" wrap="square" lIns="121900" tIns="121900" rIns="121900" bIns="121900" anchor="ctr" anchorCtr="0">
              <a:noAutofit/>
            </a:bodyPr>
            <a:lstStyle/>
            <a:p>
              <a:endParaRPr sz="2400"/>
            </a:p>
          </p:txBody>
        </p:sp>
        <p:sp>
          <p:nvSpPr>
            <p:cNvPr id="221" name="Google Shape;221;p26"/>
            <p:cNvSpPr/>
            <p:nvPr/>
          </p:nvSpPr>
          <p:spPr>
            <a:xfrm>
              <a:off x="4270842" y="2029574"/>
              <a:ext cx="773516" cy="22331"/>
            </a:xfrm>
            <a:custGeom>
              <a:avLst/>
              <a:gdLst/>
              <a:ahLst/>
              <a:cxnLst/>
              <a:rect l="l" t="t" r="r" b="b"/>
              <a:pathLst>
                <a:path w="17631" h="509" extrusionOk="0">
                  <a:moveTo>
                    <a:pt x="0" y="1"/>
                  </a:moveTo>
                  <a:lnTo>
                    <a:pt x="0" y="508"/>
                  </a:lnTo>
                  <a:lnTo>
                    <a:pt x="17630" y="508"/>
                  </a:lnTo>
                  <a:lnTo>
                    <a:pt x="17630" y="1"/>
                  </a:lnTo>
                  <a:close/>
                </a:path>
              </a:pathLst>
            </a:custGeom>
            <a:solidFill>
              <a:srgbClr val="FFF2CC"/>
            </a:solidFill>
            <a:ln>
              <a:noFill/>
            </a:ln>
          </p:spPr>
          <p:txBody>
            <a:bodyPr spcFirstLastPara="1" wrap="square" lIns="121900" tIns="121900" rIns="121900" bIns="121900" anchor="ctr" anchorCtr="0">
              <a:noAutofit/>
            </a:bodyPr>
            <a:lstStyle/>
            <a:p>
              <a:endParaRPr sz="2400"/>
            </a:p>
          </p:txBody>
        </p:sp>
        <p:sp>
          <p:nvSpPr>
            <p:cNvPr id="222" name="Google Shape;222;p26"/>
            <p:cNvSpPr/>
            <p:nvPr/>
          </p:nvSpPr>
          <p:spPr>
            <a:xfrm>
              <a:off x="4099654" y="2137367"/>
              <a:ext cx="114112" cy="114112"/>
            </a:xfrm>
            <a:custGeom>
              <a:avLst/>
              <a:gdLst/>
              <a:ahLst/>
              <a:cxnLst/>
              <a:rect l="l" t="t" r="r" b="b"/>
              <a:pathLst>
                <a:path w="2601" h="2601" extrusionOk="0">
                  <a:moveTo>
                    <a:pt x="1302" y="0"/>
                  </a:moveTo>
                  <a:cubicBezTo>
                    <a:pt x="582" y="0"/>
                    <a:pt x="1" y="581"/>
                    <a:pt x="1" y="1299"/>
                  </a:cubicBezTo>
                  <a:cubicBezTo>
                    <a:pt x="1" y="2019"/>
                    <a:pt x="582" y="2600"/>
                    <a:pt x="1302" y="2600"/>
                  </a:cubicBezTo>
                  <a:cubicBezTo>
                    <a:pt x="2020" y="2600"/>
                    <a:pt x="2601" y="2019"/>
                    <a:pt x="2601" y="1299"/>
                  </a:cubicBezTo>
                  <a:cubicBezTo>
                    <a:pt x="2601" y="581"/>
                    <a:pt x="2020" y="0"/>
                    <a:pt x="1302" y="0"/>
                  </a:cubicBez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223" name="Google Shape;223;p26"/>
            <p:cNvSpPr/>
            <p:nvPr/>
          </p:nvSpPr>
          <p:spPr>
            <a:xfrm>
              <a:off x="4270842" y="2154960"/>
              <a:ext cx="203086" cy="22156"/>
            </a:xfrm>
            <a:custGeom>
              <a:avLst/>
              <a:gdLst/>
              <a:ahLst/>
              <a:cxnLst/>
              <a:rect l="l" t="t" r="r" b="b"/>
              <a:pathLst>
                <a:path w="4629" h="505" extrusionOk="0">
                  <a:moveTo>
                    <a:pt x="0" y="1"/>
                  </a:moveTo>
                  <a:lnTo>
                    <a:pt x="0" y="504"/>
                  </a:lnTo>
                  <a:lnTo>
                    <a:pt x="4629" y="504"/>
                  </a:lnTo>
                  <a:lnTo>
                    <a:pt x="4629" y="1"/>
                  </a:lnTo>
                  <a:close/>
                </a:path>
              </a:pathLst>
            </a:custGeom>
            <a:solidFill>
              <a:srgbClr val="FFF2CC"/>
            </a:solidFill>
            <a:ln>
              <a:noFill/>
            </a:ln>
          </p:spPr>
          <p:txBody>
            <a:bodyPr spcFirstLastPara="1" wrap="square" lIns="121900" tIns="121900" rIns="121900" bIns="121900" anchor="ctr" anchorCtr="0">
              <a:noAutofit/>
            </a:bodyPr>
            <a:lstStyle/>
            <a:p>
              <a:endParaRPr sz="2400"/>
            </a:p>
          </p:txBody>
        </p:sp>
        <p:sp>
          <p:nvSpPr>
            <p:cNvPr id="224" name="Google Shape;224;p26"/>
            <p:cNvSpPr/>
            <p:nvPr/>
          </p:nvSpPr>
          <p:spPr>
            <a:xfrm>
              <a:off x="4270842" y="2205018"/>
              <a:ext cx="773516" cy="22287"/>
            </a:xfrm>
            <a:custGeom>
              <a:avLst/>
              <a:gdLst/>
              <a:ahLst/>
              <a:cxnLst/>
              <a:rect l="l" t="t" r="r" b="b"/>
              <a:pathLst>
                <a:path w="17631" h="508" extrusionOk="0">
                  <a:moveTo>
                    <a:pt x="0" y="1"/>
                  </a:moveTo>
                  <a:lnTo>
                    <a:pt x="0" y="508"/>
                  </a:lnTo>
                  <a:lnTo>
                    <a:pt x="17630" y="508"/>
                  </a:lnTo>
                  <a:lnTo>
                    <a:pt x="17630" y="1"/>
                  </a:lnTo>
                  <a:close/>
                </a:path>
              </a:pathLst>
            </a:custGeom>
            <a:solidFill>
              <a:srgbClr val="FFF2CC"/>
            </a:solidFill>
            <a:ln>
              <a:noFill/>
            </a:ln>
          </p:spPr>
          <p:txBody>
            <a:bodyPr spcFirstLastPara="1" wrap="square" lIns="121900" tIns="121900" rIns="121900" bIns="121900" anchor="ctr" anchorCtr="0">
              <a:noAutofit/>
            </a:bodyPr>
            <a:lstStyle/>
            <a:p>
              <a:endParaRPr sz="2400"/>
            </a:p>
          </p:txBody>
        </p:sp>
      </p:grpSp>
      <p:grpSp>
        <p:nvGrpSpPr>
          <p:cNvPr id="230" name="Google Shape;230;p26"/>
          <p:cNvGrpSpPr/>
          <p:nvPr/>
        </p:nvGrpSpPr>
        <p:grpSpPr>
          <a:xfrm>
            <a:off x="10722749" y="3790849"/>
            <a:ext cx="662416" cy="630127"/>
            <a:chOff x="7814487" y="2708836"/>
            <a:chExt cx="496812" cy="472595"/>
          </a:xfrm>
        </p:grpSpPr>
        <p:sp>
          <p:nvSpPr>
            <p:cNvPr id="231" name="Google Shape;231;p26"/>
            <p:cNvSpPr/>
            <p:nvPr/>
          </p:nvSpPr>
          <p:spPr>
            <a:xfrm>
              <a:off x="7814487" y="2708836"/>
              <a:ext cx="496812" cy="472595"/>
            </a:xfrm>
            <a:custGeom>
              <a:avLst/>
              <a:gdLst/>
              <a:ahLst/>
              <a:cxnLst/>
              <a:rect l="l" t="t" r="r" b="b"/>
              <a:pathLst>
                <a:path w="11324" h="10772" extrusionOk="0">
                  <a:moveTo>
                    <a:pt x="5922" y="1"/>
                  </a:moveTo>
                  <a:cubicBezTo>
                    <a:pt x="5106" y="1"/>
                    <a:pt x="4261" y="192"/>
                    <a:pt x="3483" y="573"/>
                  </a:cubicBezTo>
                  <a:cubicBezTo>
                    <a:pt x="2399" y="1115"/>
                    <a:pt x="1473" y="2063"/>
                    <a:pt x="957" y="3243"/>
                  </a:cubicBezTo>
                  <a:cubicBezTo>
                    <a:pt x="555" y="4152"/>
                    <a:pt x="442" y="5153"/>
                    <a:pt x="555" y="6088"/>
                  </a:cubicBezTo>
                  <a:cubicBezTo>
                    <a:pt x="621" y="6556"/>
                    <a:pt x="743" y="7006"/>
                    <a:pt x="910" y="7430"/>
                  </a:cubicBezTo>
                  <a:cubicBezTo>
                    <a:pt x="1077" y="7838"/>
                    <a:pt x="1295" y="8215"/>
                    <a:pt x="1542" y="8563"/>
                  </a:cubicBezTo>
                  <a:lnTo>
                    <a:pt x="1542" y="8563"/>
                  </a:lnTo>
                  <a:cubicBezTo>
                    <a:pt x="1044" y="9137"/>
                    <a:pt x="560" y="9694"/>
                    <a:pt x="101" y="10223"/>
                  </a:cubicBezTo>
                  <a:lnTo>
                    <a:pt x="0" y="10336"/>
                  </a:lnTo>
                  <a:lnTo>
                    <a:pt x="0" y="10336"/>
                  </a:lnTo>
                  <a:lnTo>
                    <a:pt x="153" y="10306"/>
                  </a:lnTo>
                  <a:cubicBezTo>
                    <a:pt x="1085" y="10128"/>
                    <a:pt x="1978" y="9954"/>
                    <a:pt x="2797" y="9798"/>
                  </a:cubicBezTo>
                  <a:lnTo>
                    <a:pt x="2797" y="9798"/>
                  </a:lnTo>
                  <a:cubicBezTo>
                    <a:pt x="3776" y="10473"/>
                    <a:pt x="4868" y="10768"/>
                    <a:pt x="5822" y="10768"/>
                  </a:cubicBezTo>
                  <a:cubicBezTo>
                    <a:pt x="5831" y="10768"/>
                    <a:pt x="5839" y="10768"/>
                    <a:pt x="5847" y="10768"/>
                  </a:cubicBezTo>
                  <a:cubicBezTo>
                    <a:pt x="5892" y="10770"/>
                    <a:pt x="5938" y="10771"/>
                    <a:pt x="5984" y="10771"/>
                  </a:cubicBezTo>
                  <a:cubicBezTo>
                    <a:pt x="6057" y="10771"/>
                    <a:pt x="6131" y="10768"/>
                    <a:pt x="6201" y="10760"/>
                  </a:cubicBezTo>
                  <a:cubicBezTo>
                    <a:pt x="6319" y="10751"/>
                    <a:pt x="6433" y="10747"/>
                    <a:pt x="6547" y="10734"/>
                  </a:cubicBezTo>
                  <a:cubicBezTo>
                    <a:pt x="6769" y="10695"/>
                    <a:pt x="6983" y="10673"/>
                    <a:pt x="7185" y="10611"/>
                  </a:cubicBezTo>
                  <a:cubicBezTo>
                    <a:pt x="7285" y="10585"/>
                    <a:pt x="7386" y="10558"/>
                    <a:pt x="7481" y="10532"/>
                  </a:cubicBezTo>
                  <a:cubicBezTo>
                    <a:pt x="7574" y="10498"/>
                    <a:pt x="7665" y="10467"/>
                    <a:pt x="7757" y="10432"/>
                  </a:cubicBezTo>
                  <a:cubicBezTo>
                    <a:pt x="7941" y="10375"/>
                    <a:pt x="8098" y="10288"/>
                    <a:pt x="8256" y="10217"/>
                  </a:cubicBezTo>
                  <a:cubicBezTo>
                    <a:pt x="8875" y="9912"/>
                    <a:pt x="9287" y="9558"/>
                    <a:pt x="9557" y="9313"/>
                  </a:cubicBezTo>
                  <a:cubicBezTo>
                    <a:pt x="9688" y="9186"/>
                    <a:pt x="9776" y="9077"/>
                    <a:pt x="9841" y="9011"/>
                  </a:cubicBezTo>
                  <a:cubicBezTo>
                    <a:pt x="9907" y="8942"/>
                    <a:pt x="9934" y="8902"/>
                    <a:pt x="9934" y="8902"/>
                  </a:cubicBezTo>
                  <a:lnTo>
                    <a:pt x="9934" y="8902"/>
                  </a:lnTo>
                  <a:cubicBezTo>
                    <a:pt x="9934" y="8902"/>
                    <a:pt x="9898" y="8933"/>
                    <a:pt x="9833" y="8999"/>
                  </a:cubicBezTo>
                  <a:cubicBezTo>
                    <a:pt x="9763" y="9064"/>
                    <a:pt x="9671" y="9169"/>
                    <a:pt x="9536" y="9291"/>
                  </a:cubicBezTo>
                  <a:cubicBezTo>
                    <a:pt x="9265" y="9527"/>
                    <a:pt x="8849" y="9872"/>
                    <a:pt x="8234" y="10170"/>
                  </a:cubicBezTo>
                  <a:cubicBezTo>
                    <a:pt x="8076" y="10240"/>
                    <a:pt x="7915" y="10322"/>
                    <a:pt x="7735" y="10375"/>
                  </a:cubicBezTo>
                  <a:cubicBezTo>
                    <a:pt x="7648" y="10406"/>
                    <a:pt x="7556" y="10441"/>
                    <a:pt x="7465" y="10471"/>
                  </a:cubicBezTo>
                  <a:cubicBezTo>
                    <a:pt x="7368" y="10498"/>
                    <a:pt x="7268" y="10520"/>
                    <a:pt x="7171" y="10546"/>
                  </a:cubicBezTo>
                  <a:cubicBezTo>
                    <a:pt x="6971" y="10602"/>
                    <a:pt x="6757" y="10624"/>
                    <a:pt x="6538" y="10663"/>
                  </a:cubicBezTo>
                  <a:cubicBezTo>
                    <a:pt x="6428" y="10673"/>
                    <a:pt x="6315" y="10677"/>
                    <a:pt x="6197" y="10685"/>
                  </a:cubicBezTo>
                  <a:cubicBezTo>
                    <a:pt x="6135" y="10693"/>
                    <a:pt x="6071" y="10696"/>
                    <a:pt x="6008" y="10696"/>
                  </a:cubicBezTo>
                  <a:cubicBezTo>
                    <a:pt x="5954" y="10696"/>
                    <a:pt x="5901" y="10694"/>
                    <a:pt x="5847" y="10689"/>
                  </a:cubicBezTo>
                  <a:cubicBezTo>
                    <a:pt x="4895" y="10689"/>
                    <a:pt x="3806" y="10388"/>
                    <a:pt x="2836" y="9707"/>
                  </a:cubicBezTo>
                  <a:lnTo>
                    <a:pt x="2818" y="9693"/>
                  </a:lnTo>
                  <a:lnTo>
                    <a:pt x="2802" y="9698"/>
                  </a:lnTo>
                  <a:cubicBezTo>
                    <a:pt x="2019" y="9847"/>
                    <a:pt x="1171" y="10008"/>
                    <a:pt x="281" y="10176"/>
                  </a:cubicBezTo>
                  <a:lnTo>
                    <a:pt x="281" y="10176"/>
                  </a:lnTo>
                  <a:cubicBezTo>
                    <a:pt x="720" y="9676"/>
                    <a:pt x="1181" y="9146"/>
                    <a:pt x="1652" y="8605"/>
                  </a:cubicBezTo>
                  <a:lnTo>
                    <a:pt x="1682" y="8571"/>
                  </a:lnTo>
                  <a:lnTo>
                    <a:pt x="1656" y="8535"/>
                  </a:lnTo>
                  <a:cubicBezTo>
                    <a:pt x="1408" y="8182"/>
                    <a:pt x="1184" y="7801"/>
                    <a:pt x="1014" y="7391"/>
                  </a:cubicBezTo>
                  <a:cubicBezTo>
                    <a:pt x="852" y="6971"/>
                    <a:pt x="734" y="6530"/>
                    <a:pt x="668" y="6070"/>
                  </a:cubicBezTo>
                  <a:cubicBezTo>
                    <a:pt x="559" y="5157"/>
                    <a:pt x="668" y="4178"/>
                    <a:pt x="1067" y="3291"/>
                  </a:cubicBezTo>
                  <a:cubicBezTo>
                    <a:pt x="1569" y="2137"/>
                    <a:pt x="2478" y="1207"/>
                    <a:pt x="3536" y="673"/>
                  </a:cubicBezTo>
                  <a:cubicBezTo>
                    <a:pt x="4296" y="301"/>
                    <a:pt x="5124" y="110"/>
                    <a:pt x="5925" y="110"/>
                  </a:cubicBezTo>
                  <a:cubicBezTo>
                    <a:pt x="6244" y="110"/>
                    <a:pt x="6558" y="140"/>
                    <a:pt x="6862" y="201"/>
                  </a:cubicBezTo>
                  <a:cubicBezTo>
                    <a:pt x="7394" y="302"/>
                    <a:pt x="7910" y="463"/>
                    <a:pt x="8360" y="713"/>
                  </a:cubicBezTo>
                  <a:cubicBezTo>
                    <a:pt x="8815" y="957"/>
                    <a:pt x="9230" y="1246"/>
                    <a:pt x="9575" y="1591"/>
                  </a:cubicBezTo>
                  <a:cubicBezTo>
                    <a:pt x="10287" y="2256"/>
                    <a:pt x="10733" y="3077"/>
                    <a:pt x="10973" y="3864"/>
                  </a:cubicBezTo>
                  <a:cubicBezTo>
                    <a:pt x="11223" y="4654"/>
                    <a:pt x="11253" y="5419"/>
                    <a:pt x="11170" y="6070"/>
                  </a:cubicBezTo>
                  <a:cubicBezTo>
                    <a:pt x="11096" y="6726"/>
                    <a:pt x="10894" y="7264"/>
                    <a:pt x="10702" y="7683"/>
                  </a:cubicBezTo>
                  <a:cubicBezTo>
                    <a:pt x="10650" y="7788"/>
                    <a:pt x="10602" y="7889"/>
                    <a:pt x="10559" y="7980"/>
                  </a:cubicBezTo>
                  <a:cubicBezTo>
                    <a:pt x="10511" y="8067"/>
                    <a:pt x="10454" y="8151"/>
                    <a:pt x="10410" y="8225"/>
                  </a:cubicBezTo>
                  <a:cubicBezTo>
                    <a:pt x="10318" y="8378"/>
                    <a:pt x="10235" y="8509"/>
                    <a:pt x="10156" y="8601"/>
                  </a:cubicBezTo>
                  <a:cubicBezTo>
                    <a:pt x="10087" y="8697"/>
                    <a:pt x="10029" y="8771"/>
                    <a:pt x="9990" y="8824"/>
                  </a:cubicBezTo>
                  <a:cubicBezTo>
                    <a:pt x="9950" y="8876"/>
                    <a:pt x="9934" y="8902"/>
                    <a:pt x="9934" y="8902"/>
                  </a:cubicBezTo>
                  <a:cubicBezTo>
                    <a:pt x="9938" y="8902"/>
                    <a:pt x="9960" y="8880"/>
                    <a:pt x="9999" y="8833"/>
                  </a:cubicBezTo>
                  <a:cubicBezTo>
                    <a:pt x="10043" y="8781"/>
                    <a:pt x="10099" y="8706"/>
                    <a:pt x="10174" y="8614"/>
                  </a:cubicBezTo>
                  <a:cubicBezTo>
                    <a:pt x="10257" y="8523"/>
                    <a:pt x="10344" y="8396"/>
                    <a:pt x="10436" y="8243"/>
                  </a:cubicBezTo>
                  <a:cubicBezTo>
                    <a:pt x="10484" y="8168"/>
                    <a:pt x="10541" y="8089"/>
                    <a:pt x="10593" y="7998"/>
                  </a:cubicBezTo>
                  <a:cubicBezTo>
                    <a:pt x="10642" y="7906"/>
                    <a:pt x="10690" y="7810"/>
                    <a:pt x="10742" y="7706"/>
                  </a:cubicBezTo>
                  <a:cubicBezTo>
                    <a:pt x="10943" y="7286"/>
                    <a:pt x="11152" y="6744"/>
                    <a:pt x="11235" y="6080"/>
                  </a:cubicBezTo>
                  <a:cubicBezTo>
                    <a:pt x="11323" y="5419"/>
                    <a:pt x="11297" y="4646"/>
                    <a:pt x="11057" y="3842"/>
                  </a:cubicBezTo>
                  <a:cubicBezTo>
                    <a:pt x="10816" y="3038"/>
                    <a:pt x="10362" y="2203"/>
                    <a:pt x="9645" y="1522"/>
                  </a:cubicBezTo>
                  <a:cubicBezTo>
                    <a:pt x="9295" y="1171"/>
                    <a:pt x="8871" y="870"/>
                    <a:pt x="8409" y="626"/>
                  </a:cubicBezTo>
                  <a:cubicBezTo>
                    <a:pt x="7949" y="368"/>
                    <a:pt x="7425" y="197"/>
                    <a:pt x="6878" y="92"/>
                  </a:cubicBezTo>
                  <a:cubicBezTo>
                    <a:pt x="6568" y="31"/>
                    <a:pt x="6247" y="1"/>
                    <a:pt x="5922"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32" name="Google Shape;232;p26"/>
            <p:cNvSpPr/>
            <p:nvPr/>
          </p:nvSpPr>
          <p:spPr>
            <a:xfrm>
              <a:off x="7997564" y="2870459"/>
              <a:ext cx="149956" cy="166277"/>
            </a:xfrm>
            <a:custGeom>
              <a:avLst/>
              <a:gdLst/>
              <a:ahLst/>
              <a:cxnLst/>
              <a:rect l="l" t="t" r="r" b="b"/>
              <a:pathLst>
                <a:path w="3418" h="3790" extrusionOk="0">
                  <a:moveTo>
                    <a:pt x="0" y="0"/>
                  </a:moveTo>
                  <a:lnTo>
                    <a:pt x="192" y="927"/>
                  </a:lnTo>
                  <a:lnTo>
                    <a:pt x="385" y="1858"/>
                  </a:lnTo>
                  <a:lnTo>
                    <a:pt x="874" y="1420"/>
                  </a:lnTo>
                  <a:lnTo>
                    <a:pt x="2981" y="3790"/>
                  </a:lnTo>
                  <a:lnTo>
                    <a:pt x="3418" y="3401"/>
                  </a:lnTo>
                  <a:lnTo>
                    <a:pt x="1312" y="1032"/>
                  </a:lnTo>
                  <a:lnTo>
                    <a:pt x="1801" y="595"/>
                  </a:lnTo>
                  <a:lnTo>
                    <a:pt x="900" y="298"/>
                  </a:lnTo>
                  <a:lnTo>
                    <a:pt x="0" y="0"/>
                  </a:lnTo>
                  <a:close/>
                </a:path>
              </a:pathLst>
            </a:custGeom>
            <a:solidFill>
              <a:srgbClr val="FFD966"/>
            </a:solidFill>
            <a:ln>
              <a:noFill/>
            </a:ln>
          </p:spPr>
          <p:txBody>
            <a:bodyPr spcFirstLastPara="1" wrap="square" lIns="121900" tIns="121900" rIns="121900" bIns="121900" anchor="ctr" anchorCtr="0">
              <a:noAutofit/>
            </a:bodyPr>
            <a:lstStyle/>
            <a:p>
              <a:endParaRPr sz="2400"/>
            </a:p>
          </p:txBody>
        </p:sp>
      </p:grpSp>
      <p:grpSp>
        <p:nvGrpSpPr>
          <p:cNvPr id="233" name="Google Shape;233;p26"/>
          <p:cNvGrpSpPr/>
          <p:nvPr/>
        </p:nvGrpSpPr>
        <p:grpSpPr>
          <a:xfrm>
            <a:off x="10391051" y="1087968"/>
            <a:ext cx="1479637" cy="1337104"/>
            <a:chOff x="7739700" y="1512500"/>
            <a:chExt cx="1109728" cy="1002828"/>
          </a:xfrm>
        </p:grpSpPr>
        <p:sp>
          <p:nvSpPr>
            <p:cNvPr id="234" name="Google Shape;234;p26"/>
            <p:cNvSpPr/>
            <p:nvPr/>
          </p:nvSpPr>
          <p:spPr>
            <a:xfrm>
              <a:off x="7739700" y="1512500"/>
              <a:ext cx="1109728" cy="1002828"/>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grpSp>
          <p:nvGrpSpPr>
            <p:cNvPr id="235" name="Google Shape;235;p26"/>
            <p:cNvGrpSpPr/>
            <p:nvPr/>
          </p:nvGrpSpPr>
          <p:grpSpPr>
            <a:xfrm>
              <a:off x="7808309" y="1610467"/>
              <a:ext cx="966993" cy="714803"/>
              <a:chOff x="7183784" y="1476167"/>
              <a:chExt cx="966993" cy="714803"/>
            </a:xfrm>
          </p:grpSpPr>
          <p:sp>
            <p:nvSpPr>
              <p:cNvPr id="236" name="Google Shape;236;p26"/>
              <p:cNvSpPr/>
              <p:nvPr/>
            </p:nvSpPr>
            <p:spPr>
              <a:xfrm>
                <a:off x="7393754" y="1862327"/>
                <a:ext cx="21541" cy="21322"/>
              </a:xfrm>
              <a:custGeom>
                <a:avLst/>
                <a:gdLst/>
                <a:ahLst/>
                <a:cxnLst/>
                <a:rect l="l" t="t" r="r" b="b"/>
                <a:pathLst>
                  <a:path w="491" h="486" extrusionOk="0">
                    <a:moveTo>
                      <a:pt x="245" y="1"/>
                    </a:moveTo>
                    <a:cubicBezTo>
                      <a:pt x="110" y="1"/>
                      <a:pt x="1" y="110"/>
                      <a:pt x="1" y="241"/>
                    </a:cubicBezTo>
                    <a:cubicBezTo>
                      <a:pt x="1" y="376"/>
                      <a:pt x="110" y="485"/>
                      <a:pt x="245" y="485"/>
                    </a:cubicBezTo>
                    <a:cubicBezTo>
                      <a:pt x="380" y="485"/>
                      <a:pt x="491" y="376"/>
                      <a:pt x="491" y="241"/>
                    </a:cubicBezTo>
                    <a:cubicBezTo>
                      <a:pt x="491" y="110"/>
                      <a:pt x="380" y="1"/>
                      <a:pt x="245"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37" name="Google Shape;237;p26"/>
              <p:cNvSpPr/>
              <p:nvPr/>
            </p:nvSpPr>
            <p:spPr>
              <a:xfrm>
                <a:off x="7725074" y="1944762"/>
                <a:ext cx="58877" cy="216730"/>
              </a:xfrm>
              <a:custGeom>
                <a:avLst/>
                <a:gdLst/>
                <a:ahLst/>
                <a:cxnLst/>
                <a:rect l="l" t="t" r="r" b="b"/>
                <a:pathLst>
                  <a:path w="1342" h="4940" extrusionOk="0">
                    <a:moveTo>
                      <a:pt x="0" y="0"/>
                    </a:moveTo>
                    <a:lnTo>
                      <a:pt x="0" y="4939"/>
                    </a:lnTo>
                    <a:lnTo>
                      <a:pt x="1342" y="4939"/>
                    </a:lnTo>
                    <a:lnTo>
                      <a:pt x="1342" y="0"/>
                    </a:lnTo>
                    <a:close/>
                  </a:path>
                </a:pathLst>
              </a:custGeom>
              <a:solidFill>
                <a:srgbClr val="F1C232"/>
              </a:solidFill>
              <a:ln>
                <a:noFill/>
              </a:ln>
            </p:spPr>
            <p:txBody>
              <a:bodyPr spcFirstLastPara="1" wrap="square" lIns="121900" tIns="121900" rIns="121900" bIns="121900" anchor="ctr" anchorCtr="0">
                <a:noAutofit/>
              </a:bodyPr>
              <a:lstStyle/>
              <a:p>
                <a:endParaRPr sz="2400"/>
              </a:p>
            </p:txBody>
          </p:sp>
          <p:sp>
            <p:nvSpPr>
              <p:cNvPr id="238" name="Google Shape;238;p26"/>
              <p:cNvSpPr/>
              <p:nvPr/>
            </p:nvSpPr>
            <p:spPr>
              <a:xfrm>
                <a:off x="7992132" y="1848727"/>
                <a:ext cx="59096" cy="312767"/>
              </a:xfrm>
              <a:custGeom>
                <a:avLst/>
                <a:gdLst/>
                <a:ahLst/>
                <a:cxnLst/>
                <a:rect l="l" t="t" r="r" b="b"/>
                <a:pathLst>
                  <a:path w="1347" h="7129" extrusionOk="0">
                    <a:moveTo>
                      <a:pt x="0" y="0"/>
                    </a:moveTo>
                    <a:lnTo>
                      <a:pt x="0" y="7128"/>
                    </a:lnTo>
                    <a:lnTo>
                      <a:pt x="1347" y="7128"/>
                    </a:lnTo>
                    <a:lnTo>
                      <a:pt x="1347" y="0"/>
                    </a:lnTo>
                    <a:close/>
                  </a:path>
                </a:pathLst>
              </a:custGeom>
              <a:solidFill>
                <a:srgbClr val="F1C232"/>
              </a:solidFill>
              <a:ln>
                <a:noFill/>
              </a:ln>
            </p:spPr>
            <p:txBody>
              <a:bodyPr spcFirstLastPara="1" wrap="square" lIns="121900" tIns="121900" rIns="121900" bIns="121900" anchor="ctr" anchorCtr="0">
                <a:noAutofit/>
              </a:bodyPr>
              <a:lstStyle/>
              <a:p>
                <a:endParaRPr sz="2400"/>
              </a:p>
            </p:txBody>
          </p:sp>
          <p:sp>
            <p:nvSpPr>
              <p:cNvPr id="239" name="Google Shape;239;p26"/>
              <p:cNvSpPr/>
              <p:nvPr/>
            </p:nvSpPr>
            <p:spPr>
              <a:xfrm>
                <a:off x="7309959" y="1716409"/>
                <a:ext cx="59096" cy="445087"/>
              </a:xfrm>
              <a:custGeom>
                <a:avLst/>
                <a:gdLst/>
                <a:ahLst/>
                <a:cxnLst/>
                <a:rect l="l" t="t" r="r" b="b"/>
                <a:pathLst>
                  <a:path w="1347" h="10145" extrusionOk="0">
                    <a:moveTo>
                      <a:pt x="1" y="1"/>
                    </a:moveTo>
                    <a:lnTo>
                      <a:pt x="1" y="10144"/>
                    </a:lnTo>
                    <a:lnTo>
                      <a:pt x="1347" y="10144"/>
                    </a:lnTo>
                    <a:lnTo>
                      <a:pt x="1347" y="1"/>
                    </a:lnTo>
                    <a:close/>
                  </a:path>
                </a:pathLst>
              </a:custGeom>
              <a:solidFill>
                <a:srgbClr val="FFE599"/>
              </a:solidFill>
              <a:ln>
                <a:noFill/>
              </a:ln>
            </p:spPr>
            <p:txBody>
              <a:bodyPr spcFirstLastPara="1" wrap="square" lIns="121900" tIns="121900" rIns="121900" bIns="121900" anchor="ctr" anchorCtr="0">
                <a:noAutofit/>
              </a:bodyPr>
              <a:lstStyle/>
              <a:p>
                <a:endParaRPr sz="2400"/>
              </a:p>
            </p:txBody>
          </p:sp>
          <p:sp>
            <p:nvSpPr>
              <p:cNvPr id="240" name="Google Shape;240;p26"/>
              <p:cNvSpPr/>
              <p:nvPr/>
            </p:nvSpPr>
            <p:spPr>
              <a:xfrm>
                <a:off x="7450700" y="1848727"/>
                <a:ext cx="59096" cy="312767"/>
              </a:xfrm>
              <a:custGeom>
                <a:avLst/>
                <a:gdLst/>
                <a:ahLst/>
                <a:cxnLst/>
                <a:rect l="l" t="t" r="r" b="b"/>
                <a:pathLst>
                  <a:path w="1347" h="7129" extrusionOk="0">
                    <a:moveTo>
                      <a:pt x="0" y="0"/>
                    </a:moveTo>
                    <a:lnTo>
                      <a:pt x="0" y="7128"/>
                    </a:lnTo>
                    <a:lnTo>
                      <a:pt x="1347" y="7128"/>
                    </a:lnTo>
                    <a:lnTo>
                      <a:pt x="1347" y="0"/>
                    </a:lnTo>
                    <a:close/>
                  </a:path>
                </a:pathLst>
              </a:custGeom>
              <a:solidFill>
                <a:srgbClr val="F1C232"/>
              </a:solidFill>
              <a:ln>
                <a:noFill/>
              </a:ln>
            </p:spPr>
            <p:txBody>
              <a:bodyPr spcFirstLastPara="1" wrap="square" lIns="121900" tIns="121900" rIns="121900" bIns="121900" anchor="ctr" anchorCtr="0">
                <a:noAutofit/>
              </a:bodyPr>
              <a:lstStyle/>
              <a:p>
                <a:endParaRPr sz="2400"/>
              </a:p>
            </p:txBody>
          </p:sp>
          <p:sp>
            <p:nvSpPr>
              <p:cNvPr id="241" name="Google Shape;241;p26"/>
              <p:cNvSpPr/>
              <p:nvPr/>
            </p:nvSpPr>
            <p:spPr>
              <a:xfrm>
                <a:off x="7577840" y="1680391"/>
                <a:ext cx="59052" cy="481106"/>
              </a:xfrm>
              <a:custGeom>
                <a:avLst/>
                <a:gdLst/>
                <a:ahLst/>
                <a:cxnLst/>
                <a:rect l="l" t="t" r="r" b="b"/>
                <a:pathLst>
                  <a:path w="1346" h="10966" extrusionOk="0">
                    <a:moveTo>
                      <a:pt x="0" y="1"/>
                    </a:moveTo>
                    <a:lnTo>
                      <a:pt x="0" y="10965"/>
                    </a:lnTo>
                    <a:lnTo>
                      <a:pt x="1346" y="10965"/>
                    </a:lnTo>
                    <a:lnTo>
                      <a:pt x="1346" y="1"/>
                    </a:lnTo>
                    <a:close/>
                  </a:path>
                </a:pathLst>
              </a:custGeom>
              <a:solidFill>
                <a:srgbClr val="FFE599"/>
              </a:solidFill>
              <a:ln>
                <a:noFill/>
              </a:ln>
            </p:spPr>
            <p:txBody>
              <a:bodyPr spcFirstLastPara="1" wrap="square" lIns="121900" tIns="121900" rIns="121900" bIns="121900" anchor="ctr" anchorCtr="0">
                <a:noAutofit/>
              </a:bodyPr>
              <a:lstStyle/>
              <a:p>
                <a:endParaRPr sz="2400"/>
              </a:p>
            </p:txBody>
          </p:sp>
          <p:sp>
            <p:nvSpPr>
              <p:cNvPr id="242" name="Google Shape;242;p26"/>
              <p:cNvSpPr/>
              <p:nvPr/>
            </p:nvSpPr>
            <p:spPr>
              <a:xfrm>
                <a:off x="7378618" y="1668677"/>
                <a:ext cx="59096" cy="492820"/>
              </a:xfrm>
              <a:custGeom>
                <a:avLst/>
                <a:gdLst/>
                <a:ahLst/>
                <a:cxnLst/>
                <a:rect l="l" t="t" r="r" b="b"/>
                <a:pathLst>
                  <a:path w="1347" h="11233" extrusionOk="0">
                    <a:moveTo>
                      <a:pt x="1" y="0"/>
                    </a:moveTo>
                    <a:lnTo>
                      <a:pt x="1" y="11232"/>
                    </a:lnTo>
                    <a:lnTo>
                      <a:pt x="1346" y="11232"/>
                    </a:lnTo>
                    <a:lnTo>
                      <a:pt x="1346" y="0"/>
                    </a:lnTo>
                    <a:close/>
                  </a:path>
                </a:pathLst>
              </a:custGeom>
              <a:solidFill>
                <a:srgbClr val="FFD966"/>
              </a:solidFill>
              <a:ln>
                <a:noFill/>
              </a:ln>
            </p:spPr>
            <p:txBody>
              <a:bodyPr spcFirstLastPara="1" wrap="square" lIns="121900" tIns="121900" rIns="121900" bIns="121900" anchor="ctr" anchorCtr="0">
                <a:noAutofit/>
              </a:bodyPr>
              <a:lstStyle/>
              <a:p>
                <a:endParaRPr sz="2400"/>
              </a:p>
            </p:txBody>
          </p:sp>
          <p:sp>
            <p:nvSpPr>
              <p:cNvPr id="243" name="Google Shape;243;p26"/>
              <p:cNvSpPr/>
              <p:nvPr/>
            </p:nvSpPr>
            <p:spPr>
              <a:xfrm>
                <a:off x="7651457" y="1565534"/>
                <a:ext cx="58877" cy="595964"/>
              </a:xfrm>
              <a:custGeom>
                <a:avLst/>
                <a:gdLst/>
                <a:ahLst/>
                <a:cxnLst/>
                <a:rect l="l" t="t" r="r" b="b"/>
                <a:pathLst>
                  <a:path w="1342" h="13584" extrusionOk="0">
                    <a:moveTo>
                      <a:pt x="0" y="1"/>
                    </a:moveTo>
                    <a:lnTo>
                      <a:pt x="0" y="13583"/>
                    </a:lnTo>
                    <a:lnTo>
                      <a:pt x="1342" y="13583"/>
                    </a:lnTo>
                    <a:lnTo>
                      <a:pt x="1342" y="1"/>
                    </a:lnTo>
                    <a:close/>
                  </a:path>
                </a:pathLst>
              </a:custGeom>
              <a:solidFill>
                <a:srgbClr val="FFD966"/>
              </a:solidFill>
              <a:ln>
                <a:noFill/>
              </a:ln>
            </p:spPr>
            <p:txBody>
              <a:bodyPr spcFirstLastPara="1" wrap="square" lIns="121900" tIns="121900" rIns="121900" bIns="121900" anchor="ctr" anchorCtr="0">
                <a:noAutofit/>
              </a:bodyPr>
              <a:lstStyle/>
              <a:p>
                <a:endParaRPr sz="2400"/>
              </a:p>
            </p:txBody>
          </p:sp>
          <p:sp>
            <p:nvSpPr>
              <p:cNvPr id="244" name="Google Shape;244;p26"/>
              <p:cNvSpPr/>
              <p:nvPr/>
            </p:nvSpPr>
            <p:spPr>
              <a:xfrm>
                <a:off x="7211248" y="2185793"/>
                <a:ext cx="939530" cy="5177"/>
              </a:xfrm>
              <a:custGeom>
                <a:avLst/>
                <a:gdLst/>
                <a:ahLst/>
                <a:cxnLst/>
                <a:rect l="l" t="t" r="r" b="b"/>
                <a:pathLst>
                  <a:path w="21415" h="118" extrusionOk="0">
                    <a:moveTo>
                      <a:pt x="10708" y="0"/>
                    </a:moveTo>
                    <a:cubicBezTo>
                      <a:pt x="4794" y="0"/>
                      <a:pt x="0" y="26"/>
                      <a:pt x="0" y="57"/>
                    </a:cubicBezTo>
                    <a:cubicBezTo>
                      <a:pt x="0" y="91"/>
                      <a:pt x="4794" y="118"/>
                      <a:pt x="10708" y="118"/>
                    </a:cubicBezTo>
                    <a:cubicBezTo>
                      <a:pt x="16620" y="118"/>
                      <a:pt x="21414" y="91"/>
                      <a:pt x="21414" y="57"/>
                    </a:cubicBezTo>
                    <a:cubicBezTo>
                      <a:pt x="21414" y="26"/>
                      <a:pt x="16620" y="0"/>
                      <a:pt x="10708" y="0"/>
                    </a:cubicBez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245" name="Google Shape;245;p26"/>
              <p:cNvSpPr/>
              <p:nvPr/>
            </p:nvSpPr>
            <p:spPr>
              <a:xfrm>
                <a:off x="7183784" y="2082256"/>
                <a:ext cx="36151" cy="11889"/>
              </a:xfrm>
              <a:custGeom>
                <a:avLst/>
                <a:gdLst/>
                <a:ahLst/>
                <a:cxnLst/>
                <a:rect l="l" t="t" r="r" b="b"/>
                <a:pathLst>
                  <a:path w="824" h="271" extrusionOk="0">
                    <a:moveTo>
                      <a:pt x="1" y="0"/>
                    </a:moveTo>
                    <a:lnTo>
                      <a:pt x="1" y="271"/>
                    </a:lnTo>
                    <a:lnTo>
                      <a:pt x="823" y="271"/>
                    </a:lnTo>
                    <a:lnTo>
                      <a:pt x="823" y="0"/>
                    </a:ln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246" name="Google Shape;246;p26"/>
              <p:cNvSpPr/>
              <p:nvPr/>
            </p:nvSpPr>
            <p:spPr>
              <a:xfrm>
                <a:off x="7183784" y="1923879"/>
                <a:ext cx="36151" cy="11933"/>
              </a:xfrm>
              <a:custGeom>
                <a:avLst/>
                <a:gdLst/>
                <a:ahLst/>
                <a:cxnLst/>
                <a:rect l="l" t="t" r="r" b="b"/>
                <a:pathLst>
                  <a:path w="824" h="272" extrusionOk="0">
                    <a:moveTo>
                      <a:pt x="1" y="0"/>
                    </a:moveTo>
                    <a:lnTo>
                      <a:pt x="1" y="272"/>
                    </a:lnTo>
                    <a:lnTo>
                      <a:pt x="823" y="272"/>
                    </a:lnTo>
                    <a:lnTo>
                      <a:pt x="823" y="0"/>
                    </a:ln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247" name="Google Shape;247;p26"/>
              <p:cNvSpPr/>
              <p:nvPr/>
            </p:nvSpPr>
            <p:spPr>
              <a:xfrm>
                <a:off x="7183784" y="1625902"/>
                <a:ext cx="36151" cy="11758"/>
              </a:xfrm>
              <a:custGeom>
                <a:avLst/>
                <a:gdLst/>
                <a:ahLst/>
                <a:cxnLst/>
                <a:rect l="l" t="t" r="r" b="b"/>
                <a:pathLst>
                  <a:path w="824" h="268" extrusionOk="0">
                    <a:moveTo>
                      <a:pt x="1" y="1"/>
                    </a:moveTo>
                    <a:lnTo>
                      <a:pt x="1" y="267"/>
                    </a:lnTo>
                    <a:lnTo>
                      <a:pt x="823" y="267"/>
                    </a:lnTo>
                    <a:lnTo>
                      <a:pt x="823" y="1"/>
                    </a:ln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248" name="Google Shape;248;p26"/>
              <p:cNvSpPr/>
              <p:nvPr/>
            </p:nvSpPr>
            <p:spPr>
              <a:xfrm>
                <a:off x="7183784" y="1476167"/>
                <a:ext cx="36151" cy="11758"/>
              </a:xfrm>
              <a:custGeom>
                <a:avLst/>
                <a:gdLst/>
                <a:ahLst/>
                <a:cxnLst/>
                <a:rect l="l" t="t" r="r" b="b"/>
                <a:pathLst>
                  <a:path w="824" h="268" extrusionOk="0">
                    <a:moveTo>
                      <a:pt x="1" y="1"/>
                    </a:moveTo>
                    <a:lnTo>
                      <a:pt x="1" y="267"/>
                    </a:lnTo>
                    <a:lnTo>
                      <a:pt x="823" y="267"/>
                    </a:lnTo>
                    <a:lnTo>
                      <a:pt x="823" y="1"/>
                    </a:ln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249" name="Google Shape;249;p26"/>
              <p:cNvSpPr/>
              <p:nvPr/>
            </p:nvSpPr>
            <p:spPr>
              <a:xfrm>
                <a:off x="7185758" y="1774890"/>
                <a:ext cx="36063" cy="11933"/>
              </a:xfrm>
              <a:custGeom>
                <a:avLst/>
                <a:gdLst/>
                <a:ahLst/>
                <a:cxnLst/>
                <a:rect l="l" t="t" r="r" b="b"/>
                <a:pathLst>
                  <a:path w="822" h="272" extrusionOk="0">
                    <a:moveTo>
                      <a:pt x="0" y="1"/>
                    </a:moveTo>
                    <a:lnTo>
                      <a:pt x="0" y="272"/>
                    </a:lnTo>
                    <a:lnTo>
                      <a:pt x="821" y="272"/>
                    </a:lnTo>
                    <a:lnTo>
                      <a:pt x="821" y="1"/>
                    </a:ln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250" name="Google Shape;250;p26"/>
              <p:cNvSpPr/>
              <p:nvPr/>
            </p:nvSpPr>
            <p:spPr>
              <a:xfrm>
                <a:off x="7851391" y="1716409"/>
                <a:ext cx="59096" cy="445087"/>
              </a:xfrm>
              <a:custGeom>
                <a:avLst/>
                <a:gdLst/>
                <a:ahLst/>
                <a:cxnLst/>
                <a:rect l="l" t="t" r="r" b="b"/>
                <a:pathLst>
                  <a:path w="1347" h="10145" extrusionOk="0">
                    <a:moveTo>
                      <a:pt x="1" y="1"/>
                    </a:moveTo>
                    <a:lnTo>
                      <a:pt x="1" y="10144"/>
                    </a:lnTo>
                    <a:lnTo>
                      <a:pt x="1347" y="10144"/>
                    </a:lnTo>
                    <a:lnTo>
                      <a:pt x="1347" y="1"/>
                    </a:lnTo>
                    <a:close/>
                  </a:path>
                </a:pathLst>
              </a:custGeom>
              <a:solidFill>
                <a:srgbClr val="FFE599"/>
              </a:solidFill>
              <a:ln>
                <a:noFill/>
              </a:ln>
            </p:spPr>
            <p:txBody>
              <a:bodyPr spcFirstLastPara="1" wrap="square" lIns="121900" tIns="121900" rIns="121900" bIns="121900" anchor="ctr" anchorCtr="0">
                <a:noAutofit/>
              </a:bodyPr>
              <a:lstStyle/>
              <a:p>
                <a:endParaRPr sz="2400"/>
              </a:p>
            </p:txBody>
          </p:sp>
          <p:sp>
            <p:nvSpPr>
              <p:cNvPr id="251" name="Google Shape;251;p26"/>
              <p:cNvSpPr/>
              <p:nvPr/>
            </p:nvSpPr>
            <p:spPr>
              <a:xfrm>
                <a:off x="7920051" y="1668677"/>
                <a:ext cx="59096" cy="492820"/>
              </a:xfrm>
              <a:custGeom>
                <a:avLst/>
                <a:gdLst/>
                <a:ahLst/>
                <a:cxnLst/>
                <a:rect l="l" t="t" r="r" b="b"/>
                <a:pathLst>
                  <a:path w="1347" h="11233" extrusionOk="0">
                    <a:moveTo>
                      <a:pt x="1" y="0"/>
                    </a:moveTo>
                    <a:lnTo>
                      <a:pt x="1" y="11232"/>
                    </a:lnTo>
                    <a:lnTo>
                      <a:pt x="1346" y="11232"/>
                    </a:lnTo>
                    <a:lnTo>
                      <a:pt x="1346" y="0"/>
                    </a:lnTo>
                    <a:close/>
                  </a:path>
                </a:pathLst>
              </a:custGeom>
              <a:solidFill>
                <a:srgbClr val="FFD966"/>
              </a:solidFill>
              <a:ln>
                <a:noFill/>
              </a:ln>
            </p:spPr>
            <p:txBody>
              <a:bodyPr spcFirstLastPara="1" wrap="square" lIns="121900" tIns="121900" rIns="121900" bIns="121900" anchor="ctr" anchorCtr="0">
                <a:noAutofit/>
              </a:bodyPr>
              <a:lstStyle/>
              <a:p>
                <a:endParaRPr sz="2400"/>
              </a:p>
            </p:txBody>
          </p:sp>
        </p:grpSp>
      </p:grpSp>
      <p:grpSp>
        <p:nvGrpSpPr>
          <p:cNvPr id="252" name="Google Shape;252;p26"/>
          <p:cNvGrpSpPr/>
          <p:nvPr/>
        </p:nvGrpSpPr>
        <p:grpSpPr>
          <a:xfrm flipH="1">
            <a:off x="8554143" y="2548472"/>
            <a:ext cx="2027716" cy="3697853"/>
            <a:chOff x="-823767" y="1667843"/>
            <a:chExt cx="1580203" cy="2881743"/>
          </a:xfrm>
        </p:grpSpPr>
        <p:sp>
          <p:nvSpPr>
            <p:cNvPr id="253" name="Google Shape;253;p26"/>
            <p:cNvSpPr/>
            <p:nvPr/>
          </p:nvSpPr>
          <p:spPr>
            <a:xfrm>
              <a:off x="-216393" y="1767355"/>
              <a:ext cx="5288" cy="1517707"/>
            </a:xfrm>
            <a:custGeom>
              <a:avLst/>
              <a:gdLst/>
              <a:ahLst/>
              <a:cxnLst/>
              <a:rect l="l" t="t" r="r" b="b"/>
              <a:pathLst>
                <a:path w="116" h="33294" extrusionOk="0">
                  <a:moveTo>
                    <a:pt x="58" y="1"/>
                  </a:moveTo>
                  <a:cubicBezTo>
                    <a:pt x="27" y="1"/>
                    <a:pt x="1" y="7452"/>
                    <a:pt x="1" y="16647"/>
                  </a:cubicBezTo>
                  <a:cubicBezTo>
                    <a:pt x="1" y="25841"/>
                    <a:pt x="27" y="33293"/>
                    <a:pt x="58" y="33293"/>
                  </a:cubicBezTo>
                  <a:cubicBezTo>
                    <a:pt x="89" y="33293"/>
                    <a:pt x="115" y="25841"/>
                    <a:pt x="115" y="16647"/>
                  </a:cubicBezTo>
                  <a:cubicBezTo>
                    <a:pt x="115" y="7452"/>
                    <a:pt x="89" y="1"/>
                    <a:pt x="58"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54" name="Google Shape;254;p26"/>
            <p:cNvSpPr/>
            <p:nvPr/>
          </p:nvSpPr>
          <p:spPr>
            <a:xfrm>
              <a:off x="253178" y="2086723"/>
              <a:ext cx="22382" cy="22337"/>
            </a:xfrm>
            <a:custGeom>
              <a:avLst/>
              <a:gdLst/>
              <a:ahLst/>
              <a:cxnLst/>
              <a:rect l="l" t="t" r="r" b="b"/>
              <a:pathLst>
                <a:path w="491" h="490" extrusionOk="0">
                  <a:moveTo>
                    <a:pt x="246" y="0"/>
                  </a:moveTo>
                  <a:cubicBezTo>
                    <a:pt x="109" y="0"/>
                    <a:pt x="0" y="109"/>
                    <a:pt x="0" y="245"/>
                  </a:cubicBezTo>
                  <a:cubicBezTo>
                    <a:pt x="0" y="381"/>
                    <a:pt x="109" y="490"/>
                    <a:pt x="246" y="490"/>
                  </a:cubicBezTo>
                  <a:cubicBezTo>
                    <a:pt x="381" y="490"/>
                    <a:pt x="490" y="381"/>
                    <a:pt x="490" y="245"/>
                  </a:cubicBezTo>
                  <a:cubicBezTo>
                    <a:pt x="490" y="109"/>
                    <a:pt x="381" y="0"/>
                    <a:pt x="246" y="0"/>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55" name="Google Shape;255;p26"/>
            <p:cNvSpPr/>
            <p:nvPr/>
          </p:nvSpPr>
          <p:spPr>
            <a:xfrm>
              <a:off x="-224917" y="1767355"/>
              <a:ext cx="22337" cy="22382"/>
            </a:xfrm>
            <a:custGeom>
              <a:avLst/>
              <a:gdLst/>
              <a:ahLst/>
              <a:cxnLst/>
              <a:rect l="l" t="t" r="r" b="b"/>
              <a:pathLst>
                <a:path w="490" h="491" extrusionOk="0">
                  <a:moveTo>
                    <a:pt x="245" y="1"/>
                  </a:moveTo>
                  <a:cubicBezTo>
                    <a:pt x="109" y="1"/>
                    <a:pt x="0" y="110"/>
                    <a:pt x="0" y="245"/>
                  </a:cubicBezTo>
                  <a:cubicBezTo>
                    <a:pt x="0" y="381"/>
                    <a:pt x="109" y="491"/>
                    <a:pt x="245" y="491"/>
                  </a:cubicBezTo>
                  <a:cubicBezTo>
                    <a:pt x="381" y="491"/>
                    <a:pt x="490" y="381"/>
                    <a:pt x="490" y="245"/>
                  </a:cubicBezTo>
                  <a:cubicBezTo>
                    <a:pt x="490" y="110"/>
                    <a:pt x="381" y="1"/>
                    <a:pt x="245"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56" name="Google Shape;256;p26"/>
            <p:cNvSpPr/>
            <p:nvPr/>
          </p:nvSpPr>
          <p:spPr>
            <a:xfrm>
              <a:off x="-235675" y="4406176"/>
              <a:ext cx="327711" cy="143137"/>
            </a:xfrm>
            <a:custGeom>
              <a:avLst/>
              <a:gdLst/>
              <a:ahLst/>
              <a:cxnLst/>
              <a:rect l="l" t="t" r="r" b="b"/>
              <a:pathLst>
                <a:path w="7189" h="3140" extrusionOk="0">
                  <a:moveTo>
                    <a:pt x="3850" y="0"/>
                  </a:moveTo>
                  <a:lnTo>
                    <a:pt x="0" y="65"/>
                  </a:lnTo>
                  <a:lnTo>
                    <a:pt x="40" y="3077"/>
                  </a:lnTo>
                  <a:lnTo>
                    <a:pt x="280" y="3089"/>
                  </a:lnTo>
                  <a:cubicBezTo>
                    <a:pt x="798" y="3109"/>
                    <a:pt x="2100" y="3139"/>
                    <a:pt x="3379" y="3139"/>
                  </a:cubicBezTo>
                  <a:cubicBezTo>
                    <a:pt x="4722" y="3139"/>
                    <a:pt x="6040" y="3105"/>
                    <a:pt x="6402" y="2989"/>
                  </a:cubicBezTo>
                  <a:cubicBezTo>
                    <a:pt x="7189" y="2736"/>
                    <a:pt x="3903" y="2054"/>
                    <a:pt x="3903" y="2054"/>
                  </a:cubicBezTo>
                  <a:lnTo>
                    <a:pt x="3850" y="0"/>
                  </a:lnTo>
                  <a:close/>
                </a:path>
              </a:pathLst>
            </a:custGeom>
            <a:solidFill>
              <a:srgbClr val="FFD966"/>
            </a:solidFill>
            <a:ln>
              <a:noFill/>
            </a:ln>
          </p:spPr>
          <p:txBody>
            <a:bodyPr spcFirstLastPara="1" wrap="square" lIns="121900" tIns="121900" rIns="121900" bIns="121900" anchor="ctr" anchorCtr="0">
              <a:noAutofit/>
            </a:bodyPr>
            <a:lstStyle/>
            <a:p>
              <a:endParaRPr sz="2400"/>
            </a:p>
          </p:txBody>
        </p:sp>
        <p:sp>
          <p:nvSpPr>
            <p:cNvPr id="257" name="Google Shape;257;p26"/>
            <p:cNvSpPr/>
            <p:nvPr/>
          </p:nvSpPr>
          <p:spPr>
            <a:xfrm>
              <a:off x="-235265" y="4494748"/>
              <a:ext cx="64366" cy="49505"/>
            </a:xfrm>
            <a:custGeom>
              <a:avLst/>
              <a:gdLst/>
              <a:ahLst/>
              <a:cxnLst/>
              <a:rect l="l" t="t" r="r" b="b"/>
              <a:pathLst>
                <a:path w="1412" h="1086" extrusionOk="0">
                  <a:moveTo>
                    <a:pt x="114" y="1"/>
                  </a:moveTo>
                  <a:cubicBezTo>
                    <a:pt x="77" y="1"/>
                    <a:pt x="39" y="2"/>
                    <a:pt x="0" y="6"/>
                  </a:cubicBezTo>
                  <a:lnTo>
                    <a:pt x="17" y="1085"/>
                  </a:lnTo>
                  <a:lnTo>
                    <a:pt x="1411" y="1085"/>
                  </a:lnTo>
                  <a:cubicBezTo>
                    <a:pt x="1350" y="762"/>
                    <a:pt x="1167" y="470"/>
                    <a:pt x="905" y="272"/>
                  </a:cubicBezTo>
                  <a:cubicBezTo>
                    <a:pt x="673" y="99"/>
                    <a:pt x="398" y="1"/>
                    <a:pt x="114"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58" name="Google Shape;258;p26"/>
            <p:cNvSpPr/>
            <p:nvPr/>
          </p:nvSpPr>
          <p:spPr>
            <a:xfrm>
              <a:off x="-233897" y="4517540"/>
              <a:ext cx="301864" cy="32046"/>
            </a:xfrm>
            <a:custGeom>
              <a:avLst/>
              <a:gdLst/>
              <a:ahLst/>
              <a:cxnLst/>
              <a:rect l="l" t="t" r="r" b="b"/>
              <a:pathLst>
                <a:path w="6622" h="703" extrusionOk="0">
                  <a:moveTo>
                    <a:pt x="5472" y="0"/>
                  </a:moveTo>
                  <a:cubicBezTo>
                    <a:pt x="5245" y="13"/>
                    <a:pt x="5140" y="502"/>
                    <a:pt x="5140" y="502"/>
                  </a:cubicBezTo>
                  <a:lnTo>
                    <a:pt x="5" y="546"/>
                  </a:lnTo>
                  <a:lnTo>
                    <a:pt x="1" y="634"/>
                  </a:lnTo>
                  <a:cubicBezTo>
                    <a:pt x="680" y="681"/>
                    <a:pt x="1659" y="702"/>
                    <a:pt x="2652" y="702"/>
                  </a:cubicBezTo>
                  <a:cubicBezTo>
                    <a:pt x="4500" y="702"/>
                    <a:pt x="6395" y="627"/>
                    <a:pt x="6486" y="502"/>
                  </a:cubicBezTo>
                  <a:cubicBezTo>
                    <a:pt x="6621" y="310"/>
                    <a:pt x="5472" y="0"/>
                    <a:pt x="5472" y="0"/>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59" name="Google Shape;259;p26"/>
            <p:cNvSpPr/>
            <p:nvPr/>
          </p:nvSpPr>
          <p:spPr>
            <a:xfrm>
              <a:off x="-236450" y="4537415"/>
              <a:ext cx="298217" cy="7020"/>
            </a:xfrm>
            <a:custGeom>
              <a:avLst/>
              <a:gdLst/>
              <a:ahLst/>
              <a:cxnLst/>
              <a:rect l="l" t="t" r="r" b="b"/>
              <a:pathLst>
                <a:path w="6542" h="154" extrusionOk="0">
                  <a:moveTo>
                    <a:pt x="6472" y="0"/>
                  </a:moveTo>
                  <a:cubicBezTo>
                    <a:pt x="6415" y="6"/>
                    <a:pt x="6354" y="6"/>
                    <a:pt x="6284" y="10"/>
                  </a:cubicBezTo>
                  <a:cubicBezTo>
                    <a:pt x="6092" y="14"/>
                    <a:pt x="5860" y="22"/>
                    <a:pt x="5580" y="36"/>
                  </a:cubicBezTo>
                  <a:cubicBezTo>
                    <a:pt x="4991" y="58"/>
                    <a:pt x="4174" y="84"/>
                    <a:pt x="3268" y="97"/>
                  </a:cubicBezTo>
                  <a:cubicBezTo>
                    <a:pt x="2590" y="107"/>
                    <a:pt x="1959" y="112"/>
                    <a:pt x="1434" y="112"/>
                  </a:cubicBezTo>
                  <a:cubicBezTo>
                    <a:pt x="1263" y="112"/>
                    <a:pt x="1103" y="112"/>
                    <a:pt x="957" y="110"/>
                  </a:cubicBezTo>
                  <a:cubicBezTo>
                    <a:pt x="682" y="110"/>
                    <a:pt x="450" y="105"/>
                    <a:pt x="257" y="105"/>
                  </a:cubicBezTo>
                  <a:lnTo>
                    <a:pt x="65" y="105"/>
                  </a:lnTo>
                  <a:cubicBezTo>
                    <a:pt x="21" y="105"/>
                    <a:pt x="0" y="110"/>
                    <a:pt x="0" y="110"/>
                  </a:cubicBezTo>
                  <a:cubicBezTo>
                    <a:pt x="0" y="110"/>
                    <a:pt x="21" y="115"/>
                    <a:pt x="65" y="115"/>
                  </a:cubicBezTo>
                  <a:cubicBezTo>
                    <a:pt x="122" y="119"/>
                    <a:pt x="188" y="123"/>
                    <a:pt x="257" y="123"/>
                  </a:cubicBezTo>
                  <a:cubicBezTo>
                    <a:pt x="450" y="127"/>
                    <a:pt x="682" y="137"/>
                    <a:pt x="957" y="145"/>
                  </a:cubicBezTo>
                  <a:cubicBezTo>
                    <a:pt x="1283" y="150"/>
                    <a:pt x="1676" y="153"/>
                    <a:pt x="2114" y="153"/>
                  </a:cubicBezTo>
                  <a:cubicBezTo>
                    <a:pt x="2474" y="153"/>
                    <a:pt x="2864" y="151"/>
                    <a:pt x="3273" y="145"/>
                  </a:cubicBezTo>
                  <a:cubicBezTo>
                    <a:pt x="4174" y="127"/>
                    <a:pt x="4991" y="97"/>
                    <a:pt x="5585" y="66"/>
                  </a:cubicBezTo>
                  <a:cubicBezTo>
                    <a:pt x="5860" y="49"/>
                    <a:pt x="6092" y="36"/>
                    <a:pt x="6284" y="27"/>
                  </a:cubicBezTo>
                  <a:cubicBezTo>
                    <a:pt x="6354" y="18"/>
                    <a:pt x="6415" y="14"/>
                    <a:pt x="6472" y="10"/>
                  </a:cubicBezTo>
                  <a:cubicBezTo>
                    <a:pt x="6516" y="10"/>
                    <a:pt x="6542" y="6"/>
                    <a:pt x="6542" y="6"/>
                  </a:cubicBezTo>
                  <a:cubicBezTo>
                    <a:pt x="6542" y="0"/>
                    <a:pt x="6516" y="0"/>
                    <a:pt x="6472"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60" name="Google Shape;260;p26"/>
            <p:cNvSpPr/>
            <p:nvPr/>
          </p:nvSpPr>
          <p:spPr>
            <a:xfrm>
              <a:off x="-730" y="4515443"/>
              <a:ext cx="17915" cy="27807"/>
            </a:xfrm>
            <a:custGeom>
              <a:avLst/>
              <a:gdLst/>
              <a:ahLst/>
              <a:cxnLst/>
              <a:rect l="l" t="t" r="r" b="b"/>
              <a:pathLst>
                <a:path w="393" h="610" extrusionOk="0">
                  <a:moveTo>
                    <a:pt x="380" y="1"/>
                  </a:moveTo>
                  <a:cubicBezTo>
                    <a:pt x="356" y="1"/>
                    <a:pt x="209" y="76"/>
                    <a:pt x="108" y="252"/>
                  </a:cubicBezTo>
                  <a:cubicBezTo>
                    <a:pt x="0" y="428"/>
                    <a:pt x="11" y="609"/>
                    <a:pt x="25" y="609"/>
                  </a:cubicBezTo>
                  <a:cubicBezTo>
                    <a:pt x="25" y="609"/>
                    <a:pt x="25" y="609"/>
                    <a:pt x="25" y="609"/>
                  </a:cubicBezTo>
                  <a:cubicBezTo>
                    <a:pt x="38" y="609"/>
                    <a:pt x="47" y="444"/>
                    <a:pt x="147" y="273"/>
                  </a:cubicBezTo>
                  <a:cubicBezTo>
                    <a:pt x="248" y="98"/>
                    <a:pt x="392" y="10"/>
                    <a:pt x="383" y="2"/>
                  </a:cubicBezTo>
                  <a:cubicBezTo>
                    <a:pt x="383" y="1"/>
                    <a:pt x="381" y="1"/>
                    <a:pt x="380"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61" name="Google Shape;261;p26"/>
            <p:cNvSpPr/>
            <p:nvPr/>
          </p:nvSpPr>
          <p:spPr>
            <a:xfrm>
              <a:off x="-52378" y="4502953"/>
              <a:ext cx="9983" cy="14815"/>
            </a:xfrm>
            <a:custGeom>
              <a:avLst/>
              <a:gdLst/>
              <a:ahLst/>
              <a:cxnLst/>
              <a:rect l="l" t="t" r="r" b="b"/>
              <a:pathLst>
                <a:path w="219" h="325" extrusionOk="0">
                  <a:moveTo>
                    <a:pt x="204" y="1"/>
                  </a:moveTo>
                  <a:cubicBezTo>
                    <a:pt x="192" y="1"/>
                    <a:pt x="142" y="65"/>
                    <a:pt x="87" y="153"/>
                  </a:cubicBezTo>
                  <a:cubicBezTo>
                    <a:pt x="35" y="241"/>
                    <a:pt x="0" y="320"/>
                    <a:pt x="9" y="324"/>
                  </a:cubicBezTo>
                  <a:cubicBezTo>
                    <a:pt x="9" y="325"/>
                    <a:pt x="10" y="325"/>
                    <a:pt x="11" y="325"/>
                  </a:cubicBezTo>
                  <a:cubicBezTo>
                    <a:pt x="27" y="325"/>
                    <a:pt x="77" y="262"/>
                    <a:pt x="126" y="175"/>
                  </a:cubicBezTo>
                  <a:cubicBezTo>
                    <a:pt x="184" y="88"/>
                    <a:pt x="218" y="10"/>
                    <a:pt x="205" y="1"/>
                  </a:cubicBezTo>
                  <a:cubicBezTo>
                    <a:pt x="204" y="1"/>
                    <a:pt x="204" y="1"/>
                    <a:pt x="204"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62" name="Google Shape;262;p26"/>
            <p:cNvSpPr/>
            <p:nvPr/>
          </p:nvSpPr>
          <p:spPr>
            <a:xfrm>
              <a:off x="-66737" y="4500492"/>
              <a:ext cx="11579" cy="10165"/>
            </a:xfrm>
            <a:custGeom>
              <a:avLst/>
              <a:gdLst/>
              <a:ahLst/>
              <a:cxnLst/>
              <a:rect l="l" t="t" r="r" b="b"/>
              <a:pathLst>
                <a:path w="254" h="223" extrusionOk="0">
                  <a:moveTo>
                    <a:pt x="240" y="0"/>
                  </a:moveTo>
                  <a:cubicBezTo>
                    <a:pt x="221" y="0"/>
                    <a:pt x="167" y="41"/>
                    <a:pt x="114" y="94"/>
                  </a:cubicBezTo>
                  <a:cubicBezTo>
                    <a:pt x="48" y="155"/>
                    <a:pt x="1" y="213"/>
                    <a:pt x="9" y="221"/>
                  </a:cubicBezTo>
                  <a:cubicBezTo>
                    <a:pt x="10" y="222"/>
                    <a:pt x="11" y="222"/>
                    <a:pt x="13" y="222"/>
                  </a:cubicBezTo>
                  <a:cubicBezTo>
                    <a:pt x="29" y="222"/>
                    <a:pt x="85" y="185"/>
                    <a:pt x="144" y="129"/>
                  </a:cubicBezTo>
                  <a:cubicBezTo>
                    <a:pt x="210" y="68"/>
                    <a:pt x="253" y="11"/>
                    <a:pt x="245" y="3"/>
                  </a:cubicBezTo>
                  <a:cubicBezTo>
                    <a:pt x="244" y="1"/>
                    <a:pt x="242" y="0"/>
                    <a:pt x="240"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63" name="Google Shape;263;p26"/>
            <p:cNvSpPr/>
            <p:nvPr/>
          </p:nvSpPr>
          <p:spPr>
            <a:xfrm>
              <a:off x="-75718" y="4492970"/>
              <a:ext cx="18599" cy="2279"/>
            </a:xfrm>
            <a:custGeom>
              <a:avLst/>
              <a:gdLst/>
              <a:ahLst/>
              <a:cxnLst/>
              <a:rect l="l" t="t" r="r" b="b"/>
              <a:pathLst>
                <a:path w="408" h="50" extrusionOk="0">
                  <a:moveTo>
                    <a:pt x="206" y="1"/>
                  </a:moveTo>
                  <a:cubicBezTo>
                    <a:pt x="93" y="1"/>
                    <a:pt x="0" y="10"/>
                    <a:pt x="0" y="23"/>
                  </a:cubicBezTo>
                  <a:cubicBezTo>
                    <a:pt x="5" y="37"/>
                    <a:pt x="93" y="49"/>
                    <a:pt x="206" y="49"/>
                  </a:cubicBezTo>
                  <a:cubicBezTo>
                    <a:pt x="315" y="45"/>
                    <a:pt x="407" y="37"/>
                    <a:pt x="407" y="23"/>
                  </a:cubicBezTo>
                  <a:cubicBezTo>
                    <a:pt x="407" y="10"/>
                    <a:pt x="315" y="1"/>
                    <a:pt x="206"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64" name="Google Shape;264;p26"/>
            <p:cNvSpPr/>
            <p:nvPr/>
          </p:nvSpPr>
          <p:spPr>
            <a:xfrm>
              <a:off x="-79136" y="4482258"/>
              <a:ext cx="21197" cy="3100"/>
            </a:xfrm>
            <a:custGeom>
              <a:avLst/>
              <a:gdLst/>
              <a:ahLst/>
              <a:cxnLst/>
              <a:rect l="l" t="t" r="r" b="b"/>
              <a:pathLst>
                <a:path w="465" h="68" extrusionOk="0">
                  <a:moveTo>
                    <a:pt x="21" y="0"/>
                  </a:moveTo>
                  <a:cubicBezTo>
                    <a:pt x="12" y="0"/>
                    <a:pt x="6" y="1"/>
                    <a:pt x="5" y="4"/>
                  </a:cubicBezTo>
                  <a:cubicBezTo>
                    <a:pt x="1" y="18"/>
                    <a:pt x="102" y="57"/>
                    <a:pt x="233" y="66"/>
                  </a:cubicBezTo>
                  <a:cubicBezTo>
                    <a:pt x="248" y="67"/>
                    <a:pt x="263" y="68"/>
                    <a:pt x="278" y="68"/>
                  </a:cubicBezTo>
                  <a:cubicBezTo>
                    <a:pt x="386" y="68"/>
                    <a:pt x="464" y="42"/>
                    <a:pt x="460" y="30"/>
                  </a:cubicBezTo>
                  <a:cubicBezTo>
                    <a:pt x="460" y="18"/>
                    <a:pt x="360" y="26"/>
                    <a:pt x="233" y="18"/>
                  </a:cubicBezTo>
                  <a:cubicBezTo>
                    <a:pt x="137" y="15"/>
                    <a:pt x="55" y="0"/>
                    <a:pt x="21"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65" name="Google Shape;265;p26"/>
            <p:cNvSpPr/>
            <p:nvPr/>
          </p:nvSpPr>
          <p:spPr>
            <a:xfrm>
              <a:off x="-46224" y="4486178"/>
              <a:ext cx="33323" cy="19237"/>
            </a:xfrm>
            <a:custGeom>
              <a:avLst/>
              <a:gdLst/>
              <a:ahLst/>
              <a:cxnLst/>
              <a:rect l="l" t="t" r="r" b="b"/>
              <a:pathLst>
                <a:path w="731" h="422" extrusionOk="0">
                  <a:moveTo>
                    <a:pt x="495" y="46"/>
                  </a:moveTo>
                  <a:cubicBezTo>
                    <a:pt x="551" y="46"/>
                    <a:pt x="607" y="57"/>
                    <a:pt x="652" y="85"/>
                  </a:cubicBezTo>
                  <a:cubicBezTo>
                    <a:pt x="691" y="111"/>
                    <a:pt x="678" y="159"/>
                    <a:pt x="634" y="186"/>
                  </a:cubicBezTo>
                  <a:cubicBezTo>
                    <a:pt x="594" y="212"/>
                    <a:pt x="542" y="229"/>
                    <a:pt x="495" y="246"/>
                  </a:cubicBezTo>
                  <a:cubicBezTo>
                    <a:pt x="402" y="281"/>
                    <a:pt x="315" y="303"/>
                    <a:pt x="241" y="317"/>
                  </a:cubicBezTo>
                  <a:cubicBezTo>
                    <a:pt x="166" y="332"/>
                    <a:pt x="106" y="340"/>
                    <a:pt x="65" y="344"/>
                  </a:cubicBezTo>
                  <a:lnTo>
                    <a:pt x="65" y="344"/>
                  </a:lnTo>
                  <a:cubicBezTo>
                    <a:pt x="80" y="307"/>
                    <a:pt x="104" y="258"/>
                    <a:pt x="144" y="207"/>
                  </a:cubicBezTo>
                  <a:cubicBezTo>
                    <a:pt x="192" y="150"/>
                    <a:pt x="263" y="98"/>
                    <a:pt x="354" y="67"/>
                  </a:cubicBezTo>
                  <a:cubicBezTo>
                    <a:pt x="395" y="55"/>
                    <a:pt x="445" y="46"/>
                    <a:pt x="495" y="46"/>
                  </a:cubicBezTo>
                  <a:close/>
                  <a:moveTo>
                    <a:pt x="490" y="0"/>
                  </a:moveTo>
                  <a:cubicBezTo>
                    <a:pt x="326" y="0"/>
                    <a:pt x="183" y="97"/>
                    <a:pt x="122" y="190"/>
                  </a:cubicBezTo>
                  <a:cubicBezTo>
                    <a:pt x="78" y="247"/>
                    <a:pt x="56" y="303"/>
                    <a:pt x="46" y="347"/>
                  </a:cubicBezTo>
                  <a:lnTo>
                    <a:pt x="46" y="347"/>
                  </a:lnTo>
                  <a:cubicBezTo>
                    <a:pt x="16" y="350"/>
                    <a:pt x="1" y="352"/>
                    <a:pt x="1" y="356"/>
                  </a:cubicBezTo>
                  <a:cubicBezTo>
                    <a:pt x="1" y="357"/>
                    <a:pt x="15" y="360"/>
                    <a:pt x="43" y="361"/>
                  </a:cubicBezTo>
                  <a:lnTo>
                    <a:pt x="43" y="361"/>
                  </a:lnTo>
                  <a:cubicBezTo>
                    <a:pt x="35" y="401"/>
                    <a:pt x="35" y="422"/>
                    <a:pt x="35" y="422"/>
                  </a:cubicBezTo>
                  <a:cubicBezTo>
                    <a:pt x="35" y="422"/>
                    <a:pt x="36" y="422"/>
                    <a:pt x="36" y="422"/>
                  </a:cubicBezTo>
                  <a:cubicBezTo>
                    <a:pt x="40" y="422"/>
                    <a:pt x="44" y="399"/>
                    <a:pt x="58" y="362"/>
                  </a:cubicBezTo>
                  <a:lnTo>
                    <a:pt x="58" y="362"/>
                  </a:lnTo>
                  <a:cubicBezTo>
                    <a:pt x="65" y="362"/>
                    <a:pt x="72" y="362"/>
                    <a:pt x="80" y="362"/>
                  </a:cubicBezTo>
                  <a:cubicBezTo>
                    <a:pt x="121" y="362"/>
                    <a:pt x="177" y="359"/>
                    <a:pt x="245" y="351"/>
                  </a:cubicBezTo>
                  <a:cubicBezTo>
                    <a:pt x="324" y="338"/>
                    <a:pt x="411" y="321"/>
                    <a:pt x="507" y="285"/>
                  </a:cubicBezTo>
                  <a:cubicBezTo>
                    <a:pt x="555" y="269"/>
                    <a:pt x="608" y="255"/>
                    <a:pt x="660" y="224"/>
                  </a:cubicBezTo>
                  <a:cubicBezTo>
                    <a:pt x="682" y="207"/>
                    <a:pt x="709" y="180"/>
                    <a:pt x="717" y="146"/>
                  </a:cubicBezTo>
                  <a:cubicBezTo>
                    <a:pt x="731" y="107"/>
                    <a:pt x="709" y="67"/>
                    <a:pt x="678" y="45"/>
                  </a:cubicBezTo>
                  <a:cubicBezTo>
                    <a:pt x="614" y="13"/>
                    <a:pt x="551" y="0"/>
                    <a:pt x="490"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66" name="Google Shape;266;p26"/>
            <p:cNvSpPr/>
            <p:nvPr/>
          </p:nvSpPr>
          <p:spPr>
            <a:xfrm>
              <a:off x="-58806" y="4481209"/>
              <a:ext cx="17231" cy="21835"/>
            </a:xfrm>
            <a:custGeom>
              <a:avLst/>
              <a:gdLst/>
              <a:ahLst/>
              <a:cxnLst/>
              <a:rect l="l" t="t" r="r" b="b"/>
              <a:pathLst>
                <a:path w="378" h="479" extrusionOk="0">
                  <a:moveTo>
                    <a:pt x="100" y="0"/>
                  </a:moveTo>
                  <a:cubicBezTo>
                    <a:pt x="94" y="0"/>
                    <a:pt x="89" y="1"/>
                    <a:pt x="84" y="1"/>
                  </a:cubicBezTo>
                  <a:cubicBezTo>
                    <a:pt x="27" y="10"/>
                    <a:pt x="1" y="75"/>
                    <a:pt x="10" y="115"/>
                  </a:cubicBezTo>
                  <a:cubicBezTo>
                    <a:pt x="19" y="158"/>
                    <a:pt x="36" y="198"/>
                    <a:pt x="53" y="224"/>
                  </a:cubicBezTo>
                  <a:cubicBezTo>
                    <a:pt x="93" y="289"/>
                    <a:pt x="136" y="338"/>
                    <a:pt x="176" y="373"/>
                  </a:cubicBezTo>
                  <a:cubicBezTo>
                    <a:pt x="249" y="442"/>
                    <a:pt x="307" y="474"/>
                    <a:pt x="318" y="474"/>
                  </a:cubicBezTo>
                  <a:cubicBezTo>
                    <a:pt x="319" y="474"/>
                    <a:pt x="319" y="473"/>
                    <a:pt x="320" y="473"/>
                  </a:cubicBezTo>
                  <a:cubicBezTo>
                    <a:pt x="325" y="465"/>
                    <a:pt x="267" y="430"/>
                    <a:pt x="198" y="351"/>
                  </a:cubicBezTo>
                  <a:cubicBezTo>
                    <a:pt x="162" y="311"/>
                    <a:pt x="128" y="263"/>
                    <a:pt x="93" y="202"/>
                  </a:cubicBezTo>
                  <a:cubicBezTo>
                    <a:pt x="57" y="154"/>
                    <a:pt x="31" y="59"/>
                    <a:pt x="93" y="45"/>
                  </a:cubicBezTo>
                  <a:cubicBezTo>
                    <a:pt x="95" y="45"/>
                    <a:pt x="97" y="45"/>
                    <a:pt x="99" y="45"/>
                  </a:cubicBezTo>
                  <a:cubicBezTo>
                    <a:pt x="162" y="45"/>
                    <a:pt x="221" y="103"/>
                    <a:pt x="259" y="150"/>
                  </a:cubicBezTo>
                  <a:cubicBezTo>
                    <a:pt x="299" y="202"/>
                    <a:pt x="320" y="259"/>
                    <a:pt x="333" y="307"/>
                  </a:cubicBezTo>
                  <a:cubicBezTo>
                    <a:pt x="355" y="408"/>
                    <a:pt x="333" y="473"/>
                    <a:pt x="337" y="478"/>
                  </a:cubicBezTo>
                  <a:cubicBezTo>
                    <a:pt x="342" y="478"/>
                    <a:pt x="377" y="416"/>
                    <a:pt x="364" y="303"/>
                  </a:cubicBezTo>
                  <a:cubicBezTo>
                    <a:pt x="359" y="251"/>
                    <a:pt x="337" y="185"/>
                    <a:pt x="293" y="124"/>
                  </a:cubicBezTo>
                  <a:cubicBezTo>
                    <a:pt x="252" y="74"/>
                    <a:pt x="199" y="0"/>
                    <a:pt x="100"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67" name="Google Shape;267;p26"/>
            <p:cNvSpPr/>
            <p:nvPr/>
          </p:nvSpPr>
          <p:spPr>
            <a:xfrm>
              <a:off x="-233670" y="4492924"/>
              <a:ext cx="63363" cy="49916"/>
            </a:xfrm>
            <a:custGeom>
              <a:avLst/>
              <a:gdLst/>
              <a:ahLst/>
              <a:cxnLst/>
              <a:rect l="l" t="t" r="r" b="b"/>
              <a:pathLst>
                <a:path w="1390" h="1095" extrusionOk="0">
                  <a:moveTo>
                    <a:pt x="220" y="0"/>
                  </a:moveTo>
                  <a:cubicBezTo>
                    <a:pt x="161" y="0"/>
                    <a:pt x="113" y="4"/>
                    <a:pt x="75" y="11"/>
                  </a:cubicBezTo>
                  <a:cubicBezTo>
                    <a:pt x="26" y="20"/>
                    <a:pt x="0" y="28"/>
                    <a:pt x="0" y="32"/>
                  </a:cubicBezTo>
                  <a:cubicBezTo>
                    <a:pt x="0" y="34"/>
                    <a:pt x="4" y="35"/>
                    <a:pt x="12" y="35"/>
                  </a:cubicBezTo>
                  <a:cubicBezTo>
                    <a:pt x="32" y="35"/>
                    <a:pt x="77" y="30"/>
                    <a:pt x="142" y="30"/>
                  </a:cubicBezTo>
                  <a:cubicBezTo>
                    <a:pt x="182" y="30"/>
                    <a:pt x="230" y="32"/>
                    <a:pt x="284" y="38"/>
                  </a:cubicBezTo>
                  <a:cubicBezTo>
                    <a:pt x="458" y="50"/>
                    <a:pt x="700" y="121"/>
                    <a:pt x="909" y="282"/>
                  </a:cubicBezTo>
                  <a:cubicBezTo>
                    <a:pt x="1123" y="444"/>
                    <a:pt x="1250" y="662"/>
                    <a:pt x="1307" y="824"/>
                  </a:cubicBezTo>
                  <a:cubicBezTo>
                    <a:pt x="1367" y="983"/>
                    <a:pt x="1376" y="1095"/>
                    <a:pt x="1385" y="1095"/>
                  </a:cubicBezTo>
                  <a:cubicBezTo>
                    <a:pt x="1385" y="1095"/>
                    <a:pt x="1385" y="1095"/>
                    <a:pt x="1386" y="1095"/>
                  </a:cubicBezTo>
                  <a:cubicBezTo>
                    <a:pt x="1390" y="1095"/>
                    <a:pt x="1390" y="1069"/>
                    <a:pt x="1386" y="1020"/>
                  </a:cubicBezTo>
                  <a:cubicBezTo>
                    <a:pt x="1381" y="968"/>
                    <a:pt x="1368" y="898"/>
                    <a:pt x="1337" y="811"/>
                  </a:cubicBezTo>
                  <a:cubicBezTo>
                    <a:pt x="1285" y="641"/>
                    <a:pt x="1158" y="413"/>
                    <a:pt x="940" y="242"/>
                  </a:cubicBezTo>
                  <a:cubicBezTo>
                    <a:pt x="716" y="76"/>
                    <a:pt x="468" y="11"/>
                    <a:pt x="289" y="2"/>
                  </a:cubicBezTo>
                  <a:cubicBezTo>
                    <a:pt x="264" y="1"/>
                    <a:pt x="242" y="0"/>
                    <a:pt x="220"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68" name="Google Shape;268;p26"/>
            <p:cNvSpPr/>
            <p:nvPr/>
          </p:nvSpPr>
          <p:spPr>
            <a:xfrm>
              <a:off x="-217760" y="4420900"/>
              <a:ext cx="2416" cy="72115"/>
            </a:xfrm>
            <a:custGeom>
              <a:avLst/>
              <a:gdLst/>
              <a:ahLst/>
              <a:cxnLst/>
              <a:rect l="l" t="t" r="r" b="b"/>
              <a:pathLst>
                <a:path w="53" h="1582" extrusionOk="0">
                  <a:moveTo>
                    <a:pt x="22" y="0"/>
                  </a:moveTo>
                  <a:cubicBezTo>
                    <a:pt x="10" y="0"/>
                    <a:pt x="0" y="354"/>
                    <a:pt x="5" y="791"/>
                  </a:cubicBezTo>
                  <a:cubicBezTo>
                    <a:pt x="5" y="1229"/>
                    <a:pt x="18" y="1582"/>
                    <a:pt x="31" y="1582"/>
                  </a:cubicBezTo>
                  <a:cubicBezTo>
                    <a:pt x="44" y="1582"/>
                    <a:pt x="53" y="1229"/>
                    <a:pt x="49" y="791"/>
                  </a:cubicBezTo>
                  <a:cubicBezTo>
                    <a:pt x="49" y="354"/>
                    <a:pt x="36" y="0"/>
                    <a:pt x="22"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69" name="Google Shape;269;p26"/>
            <p:cNvSpPr/>
            <p:nvPr/>
          </p:nvSpPr>
          <p:spPr>
            <a:xfrm>
              <a:off x="-148426" y="4525837"/>
              <a:ext cx="51420" cy="2690"/>
            </a:xfrm>
            <a:custGeom>
              <a:avLst/>
              <a:gdLst/>
              <a:ahLst/>
              <a:cxnLst/>
              <a:rect l="l" t="t" r="r" b="b"/>
              <a:pathLst>
                <a:path w="1128" h="59" extrusionOk="0">
                  <a:moveTo>
                    <a:pt x="1075" y="1"/>
                  </a:moveTo>
                  <a:cubicBezTo>
                    <a:pt x="986" y="1"/>
                    <a:pt x="792" y="11"/>
                    <a:pt x="564" y="14"/>
                  </a:cubicBezTo>
                  <a:cubicBezTo>
                    <a:pt x="357" y="14"/>
                    <a:pt x="176" y="9"/>
                    <a:pt x="77" y="9"/>
                  </a:cubicBezTo>
                  <a:cubicBezTo>
                    <a:pt x="28" y="9"/>
                    <a:pt x="0" y="10"/>
                    <a:pt x="0" y="14"/>
                  </a:cubicBezTo>
                  <a:cubicBezTo>
                    <a:pt x="0" y="23"/>
                    <a:pt x="225" y="59"/>
                    <a:pt x="517" y="59"/>
                  </a:cubicBezTo>
                  <a:cubicBezTo>
                    <a:pt x="533" y="59"/>
                    <a:pt x="548" y="58"/>
                    <a:pt x="564" y="58"/>
                  </a:cubicBezTo>
                  <a:cubicBezTo>
                    <a:pt x="879" y="58"/>
                    <a:pt x="1128" y="14"/>
                    <a:pt x="1128" y="6"/>
                  </a:cubicBezTo>
                  <a:cubicBezTo>
                    <a:pt x="1127" y="2"/>
                    <a:pt x="1108" y="1"/>
                    <a:pt x="1075"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70" name="Google Shape;270;p26"/>
            <p:cNvSpPr/>
            <p:nvPr/>
          </p:nvSpPr>
          <p:spPr>
            <a:xfrm>
              <a:off x="-183298" y="4526840"/>
              <a:ext cx="6017" cy="10029"/>
            </a:xfrm>
            <a:custGeom>
              <a:avLst/>
              <a:gdLst/>
              <a:ahLst/>
              <a:cxnLst/>
              <a:rect l="l" t="t" r="r" b="b"/>
              <a:pathLst>
                <a:path w="132" h="220" extrusionOk="0">
                  <a:moveTo>
                    <a:pt x="13" y="0"/>
                  </a:moveTo>
                  <a:cubicBezTo>
                    <a:pt x="11" y="0"/>
                    <a:pt x="10" y="1"/>
                    <a:pt x="9" y="2"/>
                  </a:cubicBezTo>
                  <a:cubicBezTo>
                    <a:pt x="1" y="14"/>
                    <a:pt x="31" y="54"/>
                    <a:pt x="57" y="115"/>
                  </a:cubicBezTo>
                  <a:cubicBezTo>
                    <a:pt x="88" y="172"/>
                    <a:pt x="101" y="220"/>
                    <a:pt x="114" y="220"/>
                  </a:cubicBezTo>
                  <a:cubicBezTo>
                    <a:pt x="127" y="220"/>
                    <a:pt x="132" y="159"/>
                    <a:pt x="101" y="93"/>
                  </a:cubicBezTo>
                  <a:cubicBezTo>
                    <a:pt x="74" y="35"/>
                    <a:pt x="29" y="0"/>
                    <a:pt x="1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71" name="Google Shape;271;p26"/>
            <p:cNvSpPr/>
            <p:nvPr/>
          </p:nvSpPr>
          <p:spPr>
            <a:xfrm>
              <a:off x="-196427" y="4510839"/>
              <a:ext cx="7385" cy="6792"/>
            </a:xfrm>
            <a:custGeom>
              <a:avLst/>
              <a:gdLst/>
              <a:ahLst/>
              <a:cxnLst/>
              <a:rect l="l" t="t" r="r" b="b"/>
              <a:pathLst>
                <a:path w="162" h="149" extrusionOk="0">
                  <a:moveTo>
                    <a:pt x="13" y="1"/>
                  </a:moveTo>
                  <a:cubicBezTo>
                    <a:pt x="11" y="1"/>
                    <a:pt x="10" y="1"/>
                    <a:pt x="9" y="2"/>
                  </a:cubicBezTo>
                  <a:cubicBezTo>
                    <a:pt x="0" y="16"/>
                    <a:pt x="22" y="55"/>
                    <a:pt x="66" y="95"/>
                  </a:cubicBezTo>
                  <a:cubicBezTo>
                    <a:pt x="99" y="128"/>
                    <a:pt x="134" y="149"/>
                    <a:pt x="148" y="149"/>
                  </a:cubicBezTo>
                  <a:cubicBezTo>
                    <a:pt x="150" y="149"/>
                    <a:pt x="152" y="148"/>
                    <a:pt x="153" y="147"/>
                  </a:cubicBezTo>
                  <a:cubicBezTo>
                    <a:pt x="162" y="138"/>
                    <a:pt x="140" y="99"/>
                    <a:pt x="97" y="59"/>
                  </a:cubicBezTo>
                  <a:cubicBezTo>
                    <a:pt x="62" y="25"/>
                    <a:pt x="28" y="1"/>
                    <a:pt x="1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72" name="Google Shape;272;p26"/>
            <p:cNvSpPr/>
            <p:nvPr/>
          </p:nvSpPr>
          <p:spPr>
            <a:xfrm>
              <a:off x="-214889" y="4502953"/>
              <a:ext cx="10485" cy="4285"/>
            </a:xfrm>
            <a:custGeom>
              <a:avLst/>
              <a:gdLst/>
              <a:ahLst/>
              <a:cxnLst/>
              <a:rect l="l" t="t" r="r" b="b"/>
              <a:pathLst>
                <a:path w="230" h="94" extrusionOk="0">
                  <a:moveTo>
                    <a:pt x="68" y="0"/>
                  </a:moveTo>
                  <a:cubicBezTo>
                    <a:pt x="27" y="0"/>
                    <a:pt x="1" y="13"/>
                    <a:pt x="3" y="22"/>
                  </a:cubicBezTo>
                  <a:cubicBezTo>
                    <a:pt x="8" y="36"/>
                    <a:pt x="56" y="36"/>
                    <a:pt x="113" y="54"/>
                  </a:cubicBezTo>
                  <a:cubicBezTo>
                    <a:pt x="162" y="68"/>
                    <a:pt x="203" y="94"/>
                    <a:pt x="217" y="94"/>
                  </a:cubicBezTo>
                  <a:cubicBezTo>
                    <a:pt x="219" y="94"/>
                    <a:pt x="221" y="93"/>
                    <a:pt x="222" y="92"/>
                  </a:cubicBezTo>
                  <a:cubicBezTo>
                    <a:pt x="230" y="84"/>
                    <a:pt x="200" y="32"/>
                    <a:pt x="130" y="10"/>
                  </a:cubicBezTo>
                  <a:cubicBezTo>
                    <a:pt x="107" y="3"/>
                    <a:pt x="86" y="0"/>
                    <a:pt x="68"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73" name="Google Shape;273;p26"/>
            <p:cNvSpPr/>
            <p:nvPr/>
          </p:nvSpPr>
          <p:spPr>
            <a:xfrm>
              <a:off x="-228336" y="4500309"/>
              <a:ext cx="5835" cy="2781"/>
            </a:xfrm>
            <a:custGeom>
              <a:avLst/>
              <a:gdLst/>
              <a:ahLst/>
              <a:cxnLst/>
              <a:rect l="l" t="t" r="r" b="b"/>
              <a:pathLst>
                <a:path w="128" h="61" extrusionOk="0">
                  <a:moveTo>
                    <a:pt x="28" y="1"/>
                  </a:moveTo>
                  <a:cubicBezTo>
                    <a:pt x="17" y="1"/>
                    <a:pt x="8" y="4"/>
                    <a:pt x="6" y="11"/>
                  </a:cubicBezTo>
                  <a:cubicBezTo>
                    <a:pt x="1" y="19"/>
                    <a:pt x="23" y="41"/>
                    <a:pt x="58" y="54"/>
                  </a:cubicBezTo>
                  <a:cubicBezTo>
                    <a:pt x="72" y="58"/>
                    <a:pt x="86" y="61"/>
                    <a:pt x="97" y="61"/>
                  </a:cubicBezTo>
                  <a:cubicBezTo>
                    <a:pt x="111" y="61"/>
                    <a:pt x="121" y="57"/>
                    <a:pt x="123" y="50"/>
                  </a:cubicBezTo>
                  <a:cubicBezTo>
                    <a:pt x="127" y="41"/>
                    <a:pt x="105" y="19"/>
                    <a:pt x="71" y="11"/>
                  </a:cubicBezTo>
                  <a:cubicBezTo>
                    <a:pt x="56" y="4"/>
                    <a:pt x="40" y="1"/>
                    <a:pt x="28"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74" name="Google Shape;274;p26"/>
            <p:cNvSpPr/>
            <p:nvPr/>
          </p:nvSpPr>
          <p:spPr>
            <a:xfrm>
              <a:off x="557412" y="1720904"/>
              <a:ext cx="199024" cy="228563"/>
            </a:xfrm>
            <a:custGeom>
              <a:avLst/>
              <a:gdLst/>
              <a:ahLst/>
              <a:cxnLst/>
              <a:rect l="l" t="t" r="r" b="b"/>
              <a:pathLst>
                <a:path w="4366" h="5014" extrusionOk="0">
                  <a:moveTo>
                    <a:pt x="3564" y="1"/>
                  </a:moveTo>
                  <a:cubicBezTo>
                    <a:pt x="3147" y="1"/>
                    <a:pt x="0" y="3253"/>
                    <a:pt x="0" y="3253"/>
                  </a:cubicBezTo>
                  <a:lnTo>
                    <a:pt x="1813" y="5014"/>
                  </a:lnTo>
                  <a:cubicBezTo>
                    <a:pt x="4365" y="3104"/>
                    <a:pt x="2784" y="1898"/>
                    <a:pt x="2582" y="1720"/>
                  </a:cubicBezTo>
                  <a:cubicBezTo>
                    <a:pt x="2382" y="1540"/>
                    <a:pt x="3889" y="159"/>
                    <a:pt x="3588" y="6"/>
                  </a:cubicBezTo>
                  <a:cubicBezTo>
                    <a:pt x="3582" y="2"/>
                    <a:pt x="3574" y="1"/>
                    <a:pt x="3564" y="1"/>
                  </a:cubicBezTo>
                  <a:close/>
                </a:path>
              </a:pathLst>
            </a:custGeom>
            <a:solidFill>
              <a:srgbClr val="E5BAAB"/>
            </a:solidFill>
            <a:ln>
              <a:noFill/>
            </a:ln>
          </p:spPr>
          <p:txBody>
            <a:bodyPr spcFirstLastPara="1" wrap="square" lIns="121900" tIns="121900" rIns="121900" bIns="121900" anchor="ctr" anchorCtr="0">
              <a:noAutofit/>
            </a:bodyPr>
            <a:lstStyle/>
            <a:p>
              <a:endParaRPr sz="2400"/>
            </a:p>
          </p:txBody>
        </p:sp>
        <p:sp>
          <p:nvSpPr>
            <p:cNvPr id="275" name="Google Shape;275;p26"/>
            <p:cNvSpPr/>
            <p:nvPr/>
          </p:nvSpPr>
          <p:spPr>
            <a:xfrm>
              <a:off x="640058" y="1808564"/>
              <a:ext cx="46679" cy="60446"/>
            </a:xfrm>
            <a:custGeom>
              <a:avLst/>
              <a:gdLst/>
              <a:ahLst/>
              <a:cxnLst/>
              <a:rect l="l" t="t" r="r" b="b"/>
              <a:pathLst>
                <a:path w="1024" h="1326" extrusionOk="0">
                  <a:moveTo>
                    <a:pt x="734" y="1"/>
                  </a:moveTo>
                  <a:cubicBezTo>
                    <a:pt x="728" y="1"/>
                    <a:pt x="702" y="36"/>
                    <a:pt x="664" y="89"/>
                  </a:cubicBezTo>
                  <a:cubicBezTo>
                    <a:pt x="608" y="172"/>
                    <a:pt x="551" y="259"/>
                    <a:pt x="494" y="347"/>
                  </a:cubicBezTo>
                  <a:cubicBezTo>
                    <a:pt x="412" y="469"/>
                    <a:pt x="328" y="596"/>
                    <a:pt x="245" y="727"/>
                  </a:cubicBezTo>
                  <a:cubicBezTo>
                    <a:pt x="197" y="801"/>
                    <a:pt x="149" y="872"/>
                    <a:pt x="97" y="954"/>
                  </a:cubicBezTo>
                  <a:cubicBezTo>
                    <a:pt x="53" y="1033"/>
                    <a:pt x="0" y="1151"/>
                    <a:pt x="79" y="1251"/>
                  </a:cubicBezTo>
                  <a:cubicBezTo>
                    <a:pt x="124" y="1304"/>
                    <a:pt x="185" y="1325"/>
                    <a:pt x="246" y="1325"/>
                  </a:cubicBezTo>
                  <a:cubicBezTo>
                    <a:pt x="290" y="1325"/>
                    <a:pt x="335" y="1314"/>
                    <a:pt x="372" y="1295"/>
                  </a:cubicBezTo>
                  <a:cubicBezTo>
                    <a:pt x="464" y="1247"/>
                    <a:pt x="521" y="1168"/>
                    <a:pt x="564" y="1094"/>
                  </a:cubicBezTo>
                  <a:cubicBezTo>
                    <a:pt x="652" y="959"/>
                    <a:pt x="730" y="832"/>
                    <a:pt x="809" y="709"/>
                  </a:cubicBezTo>
                  <a:cubicBezTo>
                    <a:pt x="862" y="618"/>
                    <a:pt x="914" y="531"/>
                    <a:pt x="966" y="443"/>
                  </a:cubicBezTo>
                  <a:cubicBezTo>
                    <a:pt x="1001" y="382"/>
                    <a:pt x="1023" y="347"/>
                    <a:pt x="1019" y="342"/>
                  </a:cubicBezTo>
                  <a:lnTo>
                    <a:pt x="1019" y="342"/>
                  </a:lnTo>
                  <a:cubicBezTo>
                    <a:pt x="1019" y="342"/>
                    <a:pt x="993" y="373"/>
                    <a:pt x="953" y="434"/>
                  </a:cubicBezTo>
                  <a:cubicBezTo>
                    <a:pt x="896" y="517"/>
                    <a:pt x="840" y="600"/>
                    <a:pt x="779" y="692"/>
                  </a:cubicBezTo>
                  <a:cubicBezTo>
                    <a:pt x="700" y="810"/>
                    <a:pt x="616" y="937"/>
                    <a:pt x="529" y="1072"/>
                  </a:cubicBezTo>
                  <a:cubicBezTo>
                    <a:pt x="485" y="1142"/>
                    <a:pt x="428" y="1212"/>
                    <a:pt x="350" y="1251"/>
                  </a:cubicBezTo>
                  <a:cubicBezTo>
                    <a:pt x="321" y="1268"/>
                    <a:pt x="285" y="1277"/>
                    <a:pt x="249" y="1277"/>
                  </a:cubicBezTo>
                  <a:cubicBezTo>
                    <a:pt x="199" y="1277"/>
                    <a:pt x="147" y="1259"/>
                    <a:pt x="114" y="1221"/>
                  </a:cubicBezTo>
                  <a:cubicBezTo>
                    <a:pt x="57" y="1155"/>
                    <a:pt x="92" y="1055"/>
                    <a:pt x="136" y="976"/>
                  </a:cubicBezTo>
                  <a:cubicBezTo>
                    <a:pt x="184" y="902"/>
                    <a:pt x="232" y="823"/>
                    <a:pt x="281" y="749"/>
                  </a:cubicBezTo>
                  <a:cubicBezTo>
                    <a:pt x="363" y="618"/>
                    <a:pt x="442" y="487"/>
                    <a:pt x="521" y="364"/>
                  </a:cubicBezTo>
                  <a:cubicBezTo>
                    <a:pt x="577" y="273"/>
                    <a:pt x="630" y="185"/>
                    <a:pt x="678" y="102"/>
                  </a:cubicBezTo>
                  <a:cubicBezTo>
                    <a:pt x="717" y="37"/>
                    <a:pt x="735" y="1"/>
                    <a:pt x="735" y="1"/>
                  </a:cubicBezTo>
                  <a:cubicBezTo>
                    <a:pt x="734" y="1"/>
                    <a:pt x="734" y="1"/>
                    <a:pt x="734" y="1"/>
                  </a:cubicBezTo>
                  <a:close/>
                </a:path>
              </a:pathLst>
            </a:custGeom>
            <a:solidFill>
              <a:srgbClr val="D78776"/>
            </a:solidFill>
            <a:ln>
              <a:noFill/>
            </a:ln>
          </p:spPr>
          <p:txBody>
            <a:bodyPr spcFirstLastPara="1" wrap="square" lIns="121900" tIns="121900" rIns="121900" bIns="121900" anchor="ctr" anchorCtr="0">
              <a:noAutofit/>
            </a:bodyPr>
            <a:lstStyle/>
            <a:p>
              <a:endParaRPr sz="2400"/>
            </a:p>
          </p:txBody>
        </p:sp>
        <p:sp>
          <p:nvSpPr>
            <p:cNvPr id="276" name="Google Shape;276;p26"/>
            <p:cNvSpPr/>
            <p:nvPr/>
          </p:nvSpPr>
          <p:spPr>
            <a:xfrm>
              <a:off x="657152" y="1828895"/>
              <a:ext cx="37106" cy="52104"/>
            </a:xfrm>
            <a:custGeom>
              <a:avLst/>
              <a:gdLst/>
              <a:ahLst/>
              <a:cxnLst/>
              <a:rect l="l" t="t" r="r" b="b"/>
              <a:pathLst>
                <a:path w="814" h="1143" extrusionOk="0">
                  <a:moveTo>
                    <a:pt x="574" y="1"/>
                  </a:moveTo>
                  <a:cubicBezTo>
                    <a:pt x="574" y="1"/>
                    <a:pt x="547" y="27"/>
                    <a:pt x="513" y="75"/>
                  </a:cubicBezTo>
                  <a:cubicBezTo>
                    <a:pt x="473" y="128"/>
                    <a:pt x="425" y="202"/>
                    <a:pt x="364" y="299"/>
                  </a:cubicBezTo>
                  <a:cubicBezTo>
                    <a:pt x="307" y="390"/>
                    <a:pt x="237" y="508"/>
                    <a:pt x="154" y="626"/>
                  </a:cubicBezTo>
                  <a:cubicBezTo>
                    <a:pt x="115" y="688"/>
                    <a:pt x="63" y="749"/>
                    <a:pt x="31" y="827"/>
                  </a:cubicBezTo>
                  <a:cubicBezTo>
                    <a:pt x="1" y="906"/>
                    <a:pt x="1" y="1011"/>
                    <a:pt x="67" y="1085"/>
                  </a:cubicBezTo>
                  <a:cubicBezTo>
                    <a:pt x="101" y="1127"/>
                    <a:pt x="150" y="1143"/>
                    <a:pt x="199" y="1143"/>
                  </a:cubicBezTo>
                  <a:cubicBezTo>
                    <a:pt x="243" y="1143"/>
                    <a:pt x="287" y="1130"/>
                    <a:pt x="320" y="1112"/>
                  </a:cubicBezTo>
                  <a:cubicBezTo>
                    <a:pt x="398" y="1072"/>
                    <a:pt x="456" y="1011"/>
                    <a:pt x="503" y="954"/>
                  </a:cubicBezTo>
                  <a:cubicBezTo>
                    <a:pt x="600" y="840"/>
                    <a:pt x="670" y="722"/>
                    <a:pt x="713" y="622"/>
                  </a:cubicBezTo>
                  <a:cubicBezTo>
                    <a:pt x="761" y="517"/>
                    <a:pt x="788" y="430"/>
                    <a:pt x="801" y="368"/>
                  </a:cubicBezTo>
                  <a:cubicBezTo>
                    <a:pt x="814" y="307"/>
                    <a:pt x="814" y="272"/>
                    <a:pt x="814" y="272"/>
                  </a:cubicBezTo>
                  <a:cubicBezTo>
                    <a:pt x="814" y="272"/>
                    <a:pt x="814" y="272"/>
                    <a:pt x="813" y="272"/>
                  </a:cubicBezTo>
                  <a:cubicBezTo>
                    <a:pt x="805" y="272"/>
                    <a:pt x="782" y="411"/>
                    <a:pt x="683" y="609"/>
                  </a:cubicBezTo>
                  <a:cubicBezTo>
                    <a:pt x="634" y="705"/>
                    <a:pt x="565" y="819"/>
                    <a:pt x="469" y="928"/>
                  </a:cubicBezTo>
                  <a:cubicBezTo>
                    <a:pt x="421" y="985"/>
                    <a:pt x="368" y="1037"/>
                    <a:pt x="303" y="1072"/>
                  </a:cubicBezTo>
                  <a:cubicBezTo>
                    <a:pt x="272" y="1088"/>
                    <a:pt x="237" y="1098"/>
                    <a:pt x="203" y="1098"/>
                  </a:cubicBezTo>
                  <a:cubicBezTo>
                    <a:pt x="163" y="1098"/>
                    <a:pt x="125" y="1085"/>
                    <a:pt x="97" y="1055"/>
                  </a:cubicBezTo>
                  <a:cubicBezTo>
                    <a:pt x="49" y="997"/>
                    <a:pt x="49" y="910"/>
                    <a:pt x="75" y="845"/>
                  </a:cubicBezTo>
                  <a:cubicBezTo>
                    <a:pt x="102" y="775"/>
                    <a:pt x="150" y="714"/>
                    <a:pt x="189" y="652"/>
                  </a:cubicBezTo>
                  <a:cubicBezTo>
                    <a:pt x="273" y="525"/>
                    <a:pt x="338" y="412"/>
                    <a:pt x="394" y="315"/>
                  </a:cubicBezTo>
                  <a:cubicBezTo>
                    <a:pt x="438" y="237"/>
                    <a:pt x="482" y="163"/>
                    <a:pt x="525" y="85"/>
                  </a:cubicBezTo>
                  <a:cubicBezTo>
                    <a:pt x="561" y="32"/>
                    <a:pt x="578" y="1"/>
                    <a:pt x="574" y="1"/>
                  </a:cubicBezTo>
                  <a:close/>
                </a:path>
              </a:pathLst>
            </a:custGeom>
            <a:solidFill>
              <a:srgbClr val="D78776"/>
            </a:solidFill>
            <a:ln>
              <a:noFill/>
            </a:ln>
          </p:spPr>
          <p:txBody>
            <a:bodyPr spcFirstLastPara="1" wrap="square" lIns="121900" tIns="121900" rIns="121900" bIns="121900" anchor="ctr" anchorCtr="0">
              <a:noAutofit/>
            </a:bodyPr>
            <a:lstStyle/>
            <a:p>
              <a:endParaRPr sz="2400"/>
            </a:p>
          </p:txBody>
        </p:sp>
        <p:sp>
          <p:nvSpPr>
            <p:cNvPr id="277" name="Google Shape;277;p26"/>
            <p:cNvSpPr/>
            <p:nvPr/>
          </p:nvSpPr>
          <p:spPr>
            <a:xfrm>
              <a:off x="590871" y="1833453"/>
              <a:ext cx="74349" cy="34736"/>
            </a:xfrm>
            <a:custGeom>
              <a:avLst/>
              <a:gdLst/>
              <a:ahLst/>
              <a:cxnLst/>
              <a:rect l="l" t="t" r="r" b="b"/>
              <a:pathLst>
                <a:path w="1631" h="762" extrusionOk="0">
                  <a:moveTo>
                    <a:pt x="1523" y="0"/>
                  </a:moveTo>
                  <a:cubicBezTo>
                    <a:pt x="1512" y="0"/>
                    <a:pt x="1501" y="2"/>
                    <a:pt x="1491" y="2"/>
                  </a:cubicBezTo>
                  <a:cubicBezTo>
                    <a:pt x="1088" y="28"/>
                    <a:pt x="686" y="54"/>
                    <a:pt x="284" y="84"/>
                  </a:cubicBezTo>
                  <a:lnTo>
                    <a:pt x="0" y="762"/>
                  </a:lnTo>
                  <a:cubicBezTo>
                    <a:pt x="192" y="749"/>
                    <a:pt x="384" y="740"/>
                    <a:pt x="577" y="727"/>
                  </a:cubicBezTo>
                  <a:cubicBezTo>
                    <a:pt x="787" y="714"/>
                    <a:pt x="1001" y="701"/>
                    <a:pt x="1193" y="622"/>
                  </a:cubicBezTo>
                  <a:cubicBezTo>
                    <a:pt x="1390" y="544"/>
                    <a:pt x="1569" y="386"/>
                    <a:pt x="1612" y="181"/>
                  </a:cubicBezTo>
                  <a:cubicBezTo>
                    <a:pt x="1630" y="116"/>
                    <a:pt x="1616" y="28"/>
                    <a:pt x="1556" y="6"/>
                  </a:cubicBezTo>
                  <a:cubicBezTo>
                    <a:pt x="1545" y="2"/>
                    <a:pt x="1534" y="0"/>
                    <a:pt x="1523" y="0"/>
                  </a:cubicBezTo>
                  <a:close/>
                </a:path>
              </a:pathLst>
            </a:custGeom>
            <a:solidFill>
              <a:srgbClr val="E5BAAB"/>
            </a:solidFill>
            <a:ln>
              <a:noFill/>
            </a:ln>
          </p:spPr>
          <p:txBody>
            <a:bodyPr spcFirstLastPara="1" wrap="square" lIns="121900" tIns="121900" rIns="121900" bIns="121900" anchor="ctr" anchorCtr="0">
              <a:noAutofit/>
            </a:bodyPr>
            <a:lstStyle/>
            <a:p>
              <a:endParaRPr sz="2400"/>
            </a:p>
          </p:txBody>
        </p:sp>
        <p:sp>
          <p:nvSpPr>
            <p:cNvPr id="278" name="Google Shape;278;p26"/>
            <p:cNvSpPr/>
            <p:nvPr/>
          </p:nvSpPr>
          <p:spPr>
            <a:xfrm>
              <a:off x="590689" y="1832405"/>
              <a:ext cx="75534" cy="35967"/>
            </a:xfrm>
            <a:custGeom>
              <a:avLst/>
              <a:gdLst/>
              <a:ahLst/>
              <a:cxnLst/>
              <a:rect l="l" t="t" r="r" b="b"/>
              <a:pathLst>
                <a:path w="1657" h="789" extrusionOk="0">
                  <a:moveTo>
                    <a:pt x="1505" y="1"/>
                  </a:moveTo>
                  <a:cubicBezTo>
                    <a:pt x="1486" y="1"/>
                    <a:pt x="1469" y="4"/>
                    <a:pt x="1451" y="8"/>
                  </a:cubicBezTo>
                  <a:cubicBezTo>
                    <a:pt x="1398" y="8"/>
                    <a:pt x="1346" y="12"/>
                    <a:pt x="1297" y="16"/>
                  </a:cubicBezTo>
                  <a:cubicBezTo>
                    <a:pt x="1110" y="29"/>
                    <a:pt x="935" y="42"/>
                    <a:pt x="773" y="55"/>
                  </a:cubicBezTo>
                  <a:cubicBezTo>
                    <a:pt x="646" y="69"/>
                    <a:pt x="529" y="77"/>
                    <a:pt x="420" y="86"/>
                  </a:cubicBezTo>
                  <a:cubicBezTo>
                    <a:pt x="336" y="95"/>
                    <a:pt x="288" y="103"/>
                    <a:pt x="288" y="107"/>
                  </a:cubicBezTo>
                  <a:lnTo>
                    <a:pt x="420" y="107"/>
                  </a:lnTo>
                  <a:cubicBezTo>
                    <a:pt x="533" y="99"/>
                    <a:pt x="646" y="95"/>
                    <a:pt x="773" y="91"/>
                  </a:cubicBezTo>
                  <a:cubicBezTo>
                    <a:pt x="939" y="81"/>
                    <a:pt x="1114" y="69"/>
                    <a:pt x="1302" y="60"/>
                  </a:cubicBezTo>
                  <a:cubicBezTo>
                    <a:pt x="1350" y="55"/>
                    <a:pt x="1402" y="51"/>
                    <a:pt x="1451" y="51"/>
                  </a:cubicBezTo>
                  <a:cubicBezTo>
                    <a:pt x="1473" y="49"/>
                    <a:pt x="1495" y="47"/>
                    <a:pt x="1514" y="47"/>
                  </a:cubicBezTo>
                  <a:cubicBezTo>
                    <a:pt x="1542" y="47"/>
                    <a:pt x="1566" y="52"/>
                    <a:pt x="1582" y="73"/>
                  </a:cubicBezTo>
                  <a:cubicBezTo>
                    <a:pt x="1630" y="151"/>
                    <a:pt x="1582" y="270"/>
                    <a:pt x="1525" y="357"/>
                  </a:cubicBezTo>
                  <a:cubicBezTo>
                    <a:pt x="1402" y="545"/>
                    <a:pt x="1193" y="641"/>
                    <a:pt x="1005" y="680"/>
                  </a:cubicBezTo>
                  <a:cubicBezTo>
                    <a:pt x="813" y="720"/>
                    <a:pt x="634" y="728"/>
                    <a:pt x="485" y="737"/>
                  </a:cubicBezTo>
                  <a:cubicBezTo>
                    <a:pt x="358" y="750"/>
                    <a:pt x="244" y="759"/>
                    <a:pt x="131" y="768"/>
                  </a:cubicBezTo>
                  <a:cubicBezTo>
                    <a:pt x="47" y="777"/>
                    <a:pt x="0" y="781"/>
                    <a:pt x="4" y="785"/>
                  </a:cubicBezTo>
                  <a:cubicBezTo>
                    <a:pt x="4" y="787"/>
                    <a:pt x="15" y="788"/>
                    <a:pt x="36" y="788"/>
                  </a:cubicBezTo>
                  <a:cubicBezTo>
                    <a:pt x="57" y="788"/>
                    <a:pt x="89" y="787"/>
                    <a:pt x="131" y="785"/>
                  </a:cubicBezTo>
                  <a:cubicBezTo>
                    <a:pt x="244" y="781"/>
                    <a:pt x="362" y="777"/>
                    <a:pt x="489" y="772"/>
                  </a:cubicBezTo>
                  <a:cubicBezTo>
                    <a:pt x="638" y="763"/>
                    <a:pt x="817" y="763"/>
                    <a:pt x="1013" y="724"/>
                  </a:cubicBezTo>
                  <a:cubicBezTo>
                    <a:pt x="1210" y="684"/>
                    <a:pt x="1433" y="589"/>
                    <a:pt x="1564" y="383"/>
                  </a:cubicBezTo>
                  <a:cubicBezTo>
                    <a:pt x="1600" y="335"/>
                    <a:pt x="1620" y="278"/>
                    <a:pt x="1638" y="222"/>
                  </a:cubicBezTo>
                  <a:cubicBezTo>
                    <a:pt x="1652" y="165"/>
                    <a:pt x="1656" y="99"/>
                    <a:pt x="1616" y="47"/>
                  </a:cubicBezTo>
                  <a:cubicBezTo>
                    <a:pt x="1600" y="16"/>
                    <a:pt x="1560" y="2"/>
                    <a:pt x="1529" y="2"/>
                  </a:cubicBezTo>
                  <a:cubicBezTo>
                    <a:pt x="1521" y="1"/>
                    <a:pt x="1513" y="1"/>
                    <a:pt x="1505" y="1"/>
                  </a:cubicBezTo>
                  <a:close/>
                </a:path>
              </a:pathLst>
            </a:custGeom>
            <a:solidFill>
              <a:srgbClr val="D78776"/>
            </a:solidFill>
            <a:ln>
              <a:noFill/>
            </a:ln>
          </p:spPr>
          <p:txBody>
            <a:bodyPr spcFirstLastPara="1" wrap="square" lIns="121900" tIns="121900" rIns="121900" bIns="121900" anchor="ctr" anchorCtr="0">
              <a:noAutofit/>
            </a:bodyPr>
            <a:lstStyle/>
            <a:p>
              <a:endParaRPr sz="2400"/>
            </a:p>
          </p:txBody>
        </p:sp>
        <p:sp>
          <p:nvSpPr>
            <p:cNvPr id="279" name="Google Shape;279;p26"/>
            <p:cNvSpPr/>
            <p:nvPr/>
          </p:nvSpPr>
          <p:spPr>
            <a:xfrm>
              <a:off x="676708" y="1844667"/>
              <a:ext cx="26941" cy="45084"/>
            </a:xfrm>
            <a:custGeom>
              <a:avLst/>
              <a:gdLst/>
              <a:ahLst/>
              <a:cxnLst/>
              <a:rect l="l" t="t" r="r" b="b"/>
              <a:pathLst>
                <a:path w="591" h="989" extrusionOk="0">
                  <a:moveTo>
                    <a:pt x="368" y="1"/>
                  </a:moveTo>
                  <a:cubicBezTo>
                    <a:pt x="359" y="1"/>
                    <a:pt x="310" y="96"/>
                    <a:pt x="237" y="258"/>
                  </a:cubicBezTo>
                  <a:cubicBezTo>
                    <a:pt x="193" y="354"/>
                    <a:pt x="149" y="451"/>
                    <a:pt x="106" y="542"/>
                  </a:cubicBezTo>
                  <a:cubicBezTo>
                    <a:pt x="84" y="595"/>
                    <a:pt x="58" y="647"/>
                    <a:pt x="36" y="713"/>
                  </a:cubicBezTo>
                  <a:cubicBezTo>
                    <a:pt x="14" y="774"/>
                    <a:pt x="1" y="857"/>
                    <a:pt x="48" y="923"/>
                  </a:cubicBezTo>
                  <a:cubicBezTo>
                    <a:pt x="70" y="953"/>
                    <a:pt x="101" y="979"/>
                    <a:pt x="145" y="988"/>
                  </a:cubicBezTo>
                  <a:cubicBezTo>
                    <a:pt x="150" y="988"/>
                    <a:pt x="155" y="989"/>
                    <a:pt x="160" y="989"/>
                  </a:cubicBezTo>
                  <a:cubicBezTo>
                    <a:pt x="194" y="989"/>
                    <a:pt x="227" y="977"/>
                    <a:pt x="250" y="962"/>
                  </a:cubicBezTo>
                  <a:cubicBezTo>
                    <a:pt x="310" y="923"/>
                    <a:pt x="354" y="875"/>
                    <a:pt x="385" y="822"/>
                  </a:cubicBezTo>
                  <a:cubicBezTo>
                    <a:pt x="451" y="717"/>
                    <a:pt x="473" y="612"/>
                    <a:pt x="499" y="530"/>
                  </a:cubicBezTo>
                  <a:cubicBezTo>
                    <a:pt x="520" y="441"/>
                    <a:pt x="542" y="376"/>
                    <a:pt x="560" y="328"/>
                  </a:cubicBezTo>
                  <a:cubicBezTo>
                    <a:pt x="578" y="284"/>
                    <a:pt x="590" y="258"/>
                    <a:pt x="586" y="258"/>
                  </a:cubicBezTo>
                  <a:cubicBezTo>
                    <a:pt x="586" y="258"/>
                    <a:pt x="586" y="258"/>
                    <a:pt x="586" y="258"/>
                  </a:cubicBezTo>
                  <a:cubicBezTo>
                    <a:pt x="579" y="258"/>
                    <a:pt x="515" y="350"/>
                    <a:pt x="468" y="516"/>
                  </a:cubicBezTo>
                  <a:cubicBezTo>
                    <a:pt x="437" y="604"/>
                    <a:pt x="411" y="704"/>
                    <a:pt x="350" y="800"/>
                  </a:cubicBezTo>
                  <a:cubicBezTo>
                    <a:pt x="320" y="844"/>
                    <a:pt x="276" y="892"/>
                    <a:pt x="227" y="923"/>
                  </a:cubicBezTo>
                  <a:cubicBezTo>
                    <a:pt x="208" y="935"/>
                    <a:pt x="186" y="942"/>
                    <a:pt x="165" y="942"/>
                  </a:cubicBezTo>
                  <a:cubicBezTo>
                    <a:pt x="135" y="942"/>
                    <a:pt x="106" y="928"/>
                    <a:pt x="88" y="897"/>
                  </a:cubicBezTo>
                  <a:cubicBezTo>
                    <a:pt x="18" y="792"/>
                    <a:pt x="110" y="665"/>
                    <a:pt x="145" y="560"/>
                  </a:cubicBezTo>
                  <a:cubicBezTo>
                    <a:pt x="184" y="463"/>
                    <a:pt x="223" y="368"/>
                    <a:pt x="267" y="272"/>
                  </a:cubicBezTo>
                  <a:cubicBezTo>
                    <a:pt x="332" y="106"/>
                    <a:pt x="372" y="5"/>
                    <a:pt x="368" y="1"/>
                  </a:cubicBezTo>
                  <a:close/>
                </a:path>
              </a:pathLst>
            </a:custGeom>
            <a:solidFill>
              <a:srgbClr val="D78776"/>
            </a:solidFill>
            <a:ln>
              <a:noFill/>
            </a:ln>
          </p:spPr>
          <p:txBody>
            <a:bodyPr spcFirstLastPara="1" wrap="square" lIns="121900" tIns="121900" rIns="121900" bIns="121900" anchor="ctr" anchorCtr="0">
              <a:noAutofit/>
            </a:bodyPr>
            <a:lstStyle/>
            <a:p>
              <a:endParaRPr sz="2400"/>
            </a:p>
          </p:txBody>
        </p:sp>
        <p:sp>
          <p:nvSpPr>
            <p:cNvPr id="280" name="Google Shape;280;p26"/>
            <p:cNvSpPr/>
            <p:nvPr/>
          </p:nvSpPr>
          <p:spPr>
            <a:xfrm>
              <a:off x="633265" y="1865180"/>
              <a:ext cx="6655" cy="46861"/>
            </a:xfrm>
            <a:custGeom>
              <a:avLst/>
              <a:gdLst/>
              <a:ahLst/>
              <a:cxnLst/>
              <a:rect l="l" t="t" r="r" b="b"/>
              <a:pathLst>
                <a:path w="146" h="1028" extrusionOk="0">
                  <a:moveTo>
                    <a:pt x="80" y="1"/>
                  </a:moveTo>
                  <a:cubicBezTo>
                    <a:pt x="79" y="1"/>
                    <a:pt x="79" y="1"/>
                    <a:pt x="79" y="1"/>
                  </a:cubicBezTo>
                  <a:cubicBezTo>
                    <a:pt x="67" y="1"/>
                    <a:pt x="101" y="233"/>
                    <a:pt x="79" y="516"/>
                  </a:cubicBezTo>
                  <a:cubicBezTo>
                    <a:pt x="62" y="800"/>
                    <a:pt x="1" y="1024"/>
                    <a:pt x="14" y="1028"/>
                  </a:cubicBezTo>
                  <a:cubicBezTo>
                    <a:pt x="14" y="1028"/>
                    <a:pt x="14" y="1028"/>
                    <a:pt x="14" y="1028"/>
                  </a:cubicBezTo>
                  <a:cubicBezTo>
                    <a:pt x="24" y="1028"/>
                    <a:pt x="110" y="807"/>
                    <a:pt x="127" y="521"/>
                  </a:cubicBezTo>
                  <a:cubicBezTo>
                    <a:pt x="145" y="230"/>
                    <a:pt x="94" y="1"/>
                    <a:pt x="80" y="1"/>
                  </a:cubicBezTo>
                  <a:close/>
                </a:path>
              </a:pathLst>
            </a:custGeom>
            <a:solidFill>
              <a:srgbClr val="D78776"/>
            </a:solidFill>
            <a:ln>
              <a:noFill/>
            </a:ln>
          </p:spPr>
          <p:txBody>
            <a:bodyPr spcFirstLastPara="1" wrap="square" lIns="121900" tIns="121900" rIns="121900" bIns="121900" anchor="ctr" anchorCtr="0">
              <a:noAutofit/>
            </a:bodyPr>
            <a:lstStyle/>
            <a:p>
              <a:endParaRPr sz="2400"/>
            </a:p>
          </p:txBody>
        </p:sp>
        <p:sp>
          <p:nvSpPr>
            <p:cNvPr id="281" name="Google Shape;281;p26"/>
            <p:cNvSpPr/>
            <p:nvPr/>
          </p:nvSpPr>
          <p:spPr>
            <a:xfrm>
              <a:off x="-274696" y="1817590"/>
              <a:ext cx="294251" cy="305967"/>
            </a:xfrm>
            <a:custGeom>
              <a:avLst/>
              <a:gdLst/>
              <a:ahLst/>
              <a:cxnLst/>
              <a:rect l="l" t="t" r="r" b="b"/>
              <a:pathLst>
                <a:path w="6455" h="6712" extrusionOk="0">
                  <a:moveTo>
                    <a:pt x="4295" y="0"/>
                  </a:moveTo>
                  <a:lnTo>
                    <a:pt x="0" y="4624"/>
                  </a:lnTo>
                  <a:cubicBezTo>
                    <a:pt x="283" y="5249"/>
                    <a:pt x="686" y="5839"/>
                    <a:pt x="1245" y="6237"/>
                  </a:cubicBezTo>
                  <a:cubicBezTo>
                    <a:pt x="1656" y="6532"/>
                    <a:pt x="2159" y="6711"/>
                    <a:pt x="2661" y="6711"/>
                  </a:cubicBezTo>
                  <a:cubicBezTo>
                    <a:pt x="2842" y="6711"/>
                    <a:pt x="3023" y="6688"/>
                    <a:pt x="3199" y="6638"/>
                  </a:cubicBezTo>
                  <a:cubicBezTo>
                    <a:pt x="3859" y="6451"/>
                    <a:pt x="4405" y="5839"/>
                    <a:pt x="4426" y="5152"/>
                  </a:cubicBezTo>
                  <a:cubicBezTo>
                    <a:pt x="4597" y="5350"/>
                    <a:pt x="4858" y="5452"/>
                    <a:pt x="5119" y="5452"/>
                  </a:cubicBezTo>
                  <a:cubicBezTo>
                    <a:pt x="5348" y="5452"/>
                    <a:pt x="5577" y="5373"/>
                    <a:pt x="5743" y="5214"/>
                  </a:cubicBezTo>
                  <a:cubicBezTo>
                    <a:pt x="6096" y="4873"/>
                    <a:pt x="6092" y="4234"/>
                    <a:pt x="5733" y="3899"/>
                  </a:cubicBezTo>
                  <a:cubicBezTo>
                    <a:pt x="6057" y="3732"/>
                    <a:pt x="6428" y="3496"/>
                    <a:pt x="6445" y="3129"/>
                  </a:cubicBezTo>
                  <a:cubicBezTo>
                    <a:pt x="6455" y="2897"/>
                    <a:pt x="6306" y="2683"/>
                    <a:pt x="6122" y="2535"/>
                  </a:cubicBezTo>
                  <a:cubicBezTo>
                    <a:pt x="5934" y="2391"/>
                    <a:pt x="5716" y="2299"/>
                    <a:pt x="5515" y="2177"/>
                  </a:cubicBezTo>
                  <a:cubicBezTo>
                    <a:pt x="4767" y="1731"/>
                    <a:pt x="4287" y="870"/>
                    <a:pt x="4295" y="0"/>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82" name="Google Shape;282;p26"/>
            <p:cNvSpPr/>
            <p:nvPr/>
          </p:nvSpPr>
          <p:spPr>
            <a:xfrm>
              <a:off x="-318731" y="1708186"/>
              <a:ext cx="235674" cy="401649"/>
            </a:xfrm>
            <a:custGeom>
              <a:avLst/>
              <a:gdLst/>
              <a:ahLst/>
              <a:cxnLst/>
              <a:rect l="l" t="t" r="r" b="b"/>
              <a:pathLst>
                <a:path w="5170" h="8811" extrusionOk="0">
                  <a:moveTo>
                    <a:pt x="2665" y="1"/>
                  </a:moveTo>
                  <a:lnTo>
                    <a:pt x="0" y="2020"/>
                  </a:lnTo>
                  <a:lnTo>
                    <a:pt x="406" y="8615"/>
                  </a:lnTo>
                  <a:lnTo>
                    <a:pt x="3597" y="8811"/>
                  </a:lnTo>
                  <a:cubicBezTo>
                    <a:pt x="3540" y="8466"/>
                    <a:pt x="3680" y="7007"/>
                    <a:pt x="3680" y="7007"/>
                  </a:cubicBezTo>
                  <a:cubicBezTo>
                    <a:pt x="3680" y="7007"/>
                    <a:pt x="5008" y="6866"/>
                    <a:pt x="5091" y="5547"/>
                  </a:cubicBezTo>
                  <a:cubicBezTo>
                    <a:pt x="5170" y="4227"/>
                    <a:pt x="5091" y="1186"/>
                    <a:pt x="5091" y="1186"/>
                  </a:cubicBezTo>
                  <a:lnTo>
                    <a:pt x="2665" y="1"/>
                  </a:lnTo>
                  <a:close/>
                </a:path>
              </a:pathLst>
            </a:custGeom>
            <a:solidFill>
              <a:srgbClr val="E5BAAB"/>
            </a:solidFill>
            <a:ln>
              <a:noFill/>
            </a:ln>
          </p:spPr>
          <p:txBody>
            <a:bodyPr spcFirstLastPara="1" wrap="square" lIns="121900" tIns="121900" rIns="121900" bIns="121900" anchor="ctr" anchorCtr="0">
              <a:noAutofit/>
            </a:bodyPr>
            <a:lstStyle/>
            <a:p>
              <a:endParaRPr sz="2400"/>
            </a:p>
          </p:txBody>
        </p:sp>
        <p:sp>
          <p:nvSpPr>
            <p:cNvPr id="283" name="Google Shape;283;p26"/>
            <p:cNvSpPr/>
            <p:nvPr/>
          </p:nvSpPr>
          <p:spPr>
            <a:xfrm>
              <a:off x="-114146" y="1855653"/>
              <a:ext cx="15362" cy="15362"/>
            </a:xfrm>
            <a:custGeom>
              <a:avLst/>
              <a:gdLst/>
              <a:ahLst/>
              <a:cxnLst/>
              <a:rect l="l" t="t" r="r" b="b"/>
              <a:pathLst>
                <a:path w="337" h="337" extrusionOk="0">
                  <a:moveTo>
                    <a:pt x="170" y="0"/>
                  </a:moveTo>
                  <a:cubicBezTo>
                    <a:pt x="75" y="0"/>
                    <a:pt x="0" y="75"/>
                    <a:pt x="0" y="166"/>
                  </a:cubicBezTo>
                  <a:cubicBezTo>
                    <a:pt x="0" y="262"/>
                    <a:pt x="75" y="337"/>
                    <a:pt x="170" y="337"/>
                  </a:cubicBezTo>
                  <a:cubicBezTo>
                    <a:pt x="262" y="337"/>
                    <a:pt x="337" y="262"/>
                    <a:pt x="337" y="166"/>
                  </a:cubicBezTo>
                  <a:cubicBezTo>
                    <a:pt x="337" y="75"/>
                    <a:pt x="262" y="0"/>
                    <a:pt x="170" y="0"/>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84" name="Google Shape;284;p26"/>
            <p:cNvSpPr/>
            <p:nvPr/>
          </p:nvSpPr>
          <p:spPr>
            <a:xfrm>
              <a:off x="-122123" y="1845579"/>
              <a:ext cx="31271" cy="9436"/>
            </a:xfrm>
            <a:custGeom>
              <a:avLst/>
              <a:gdLst/>
              <a:ahLst/>
              <a:cxnLst/>
              <a:rect l="l" t="t" r="r" b="b"/>
              <a:pathLst>
                <a:path w="686" h="207" extrusionOk="0">
                  <a:moveTo>
                    <a:pt x="324" y="1"/>
                  </a:moveTo>
                  <a:cubicBezTo>
                    <a:pt x="222" y="1"/>
                    <a:pt x="135" y="37"/>
                    <a:pt x="83" y="72"/>
                  </a:cubicBezTo>
                  <a:cubicBezTo>
                    <a:pt x="22" y="112"/>
                    <a:pt x="0" y="151"/>
                    <a:pt x="9" y="164"/>
                  </a:cubicBezTo>
                  <a:cubicBezTo>
                    <a:pt x="12" y="168"/>
                    <a:pt x="17" y="169"/>
                    <a:pt x="23" y="169"/>
                  </a:cubicBezTo>
                  <a:cubicBezTo>
                    <a:pt x="62" y="169"/>
                    <a:pt x="170" y="111"/>
                    <a:pt x="309" y="111"/>
                  </a:cubicBezTo>
                  <a:cubicBezTo>
                    <a:pt x="321" y="111"/>
                    <a:pt x="333" y="111"/>
                    <a:pt x="345" y="112"/>
                  </a:cubicBezTo>
                  <a:cubicBezTo>
                    <a:pt x="511" y="120"/>
                    <a:pt x="631" y="206"/>
                    <a:pt x="669" y="206"/>
                  </a:cubicBezTo>
                  <a:cubicBezTo>
                    <a:pt x="672" y="206"/>
                    <a:pt x="675" y="205"/>
                    <a:pt x="678" y="203"/>
                  </a:cubicBezTo>
                  <a:cubicBezTo>
                    <a:pt x="686" y="195"/>
                    <a:pt x="669" y="151"/>
                    <a:pt x="617" y="103"/>
                  </a:cubicBezTo>
                  <a:cubicBezTo>
                    <a:pt x="560" y="54"/>
                    <a:pt x="468" y="7"/>
                    <a:pt x="355" y="2"/>
                  </a:cubicBezTo>
                  <a:cubicBezTo>
                    <a:pt x="344" y="1"/>
                    <a:pt x="334" y="1"/>
                    <a:pt x="324"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85" name="Google Shape;285;p26"/>
            <p:cNvSpPr/>
            <p:nvPr/>
          </p:nvSpPr>
          <p:spPr>
            <a:xfrm>
              <a:off x="-203447" y="1855653"/>
              <a:ext cx="15408" cy="15362"/>
            </a:xfrm>
            <a:custGeom>
              <a:avLst/>
              <a:gdLst/>
              <a:ahLst/>
              <a:cxnLst/>
              <a:rect l="l" t="t" r="r" b="b"/>
              <a:pathLst>
                <a:path w="338" h="337" extrusionOk="0">
                  <a:moveTo>
                    <a:pt x="172" y="0"/>
                  </a:moveTo>
                  <a:cubicBezTo>
                    <a:pt x="75" y="0"/>
                    <a:pt x="1" y="75"/>
                    <a:pt x="1" y="166"/>
                  </a:cubicBezTo>
                  <a:cubicBezTo>
                    <a:pt x="1" y="262"/>
                    <a:pt x="75" y="337"/>
                    <a:pt x="172" y="337"/>
                  </a:cubicBezTo>
                  <a:cubicBezTo>
                    <a:pt x="263" y="337"/>
                    <a:pt x="338" y="262"/>
                    <a:pt x="338" y="166"/>
                  </a:cubicBezTo>
                  <a:cubicBezTo>
                    <a:pt x="338" y="75"/>
                    <a:pt x="263" y="0"/>
                    <a:pt x="172" y="0"/>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86" name="Google Shape;286;p26"/>
            <p:cNvSpPr/>
            <p:nvPr/>
          </p:nvSpPr>
          <p:spPr>
            <a:xfrm>
              <a:off x="-213977" y="1845579"/>
              <a:ext cx="31362" cy="9436"/>
            </a:xfrm>
            <a:custGeom>
              <a:avLst/>
              <a:gdLst/>
              <a:ahLst/>
              <a:cxnLst/>
              <a:rect l="l" t="t" r="r" b="b"/>
              <a:pathLst>
                <a:path w="688" h="207" extrusionOk="0">
                  <a:moveTo>
                    <a:pt x="324" y="1"/>
                  </a:moveTo>
                  <a:cubicBezTo>
                    <a:pt x="223" y="1"/>
                    <a:pt x="136" y="37"/>
                    <a:pt x="84" y="72"/>
                  </a:cubicBezTo>
                  <a:cubicBezTo>
                    <a:pt x="22" y="112"/>
                    <a:pt x="0" y="151"/>
                    <a:pt x="10" y="164"/>
                  </a:cubicBezTo>
                  <a:cubicBezTo>
                    <a:pt x="12" y="168"/>
                    <a:pt x="16" y="169"/>
                    <a:pt x="22" y="169"/>
                  </a:cubicBezTo>
                  <a:cubicBezTo>
                    <a:pt x="59" y="169"/>
                    <a:pt x="170" y="111"/>
                    <a:pt x="310" y="111"/>
                  </a:cubicBezTo>
                  <a:cubicBezTo>
                    <a:pt x="322" y="111"/>
                    <a:pt x="334" y="111"/>
                    <a:pt x="346" y="112"/>
                  </a:cubicBezTo>
                  <a:cubicBezTo>
                    <a:pt x="512" y="120"/>
                    <a:pt x="628" y="206"/>
                    <a:pt x="665" y="206"/>
                  </a:cubicBezTo>
                  <a:cubicBezTo>
                    <a:pt x="668" y="206"/>
                    <a:pt x="671" y="205"/>
                    <a:pt x="674" y="203"/>
                  </a:cubicBezTo>
                  <a:cubicBezTo>
                    <a:pt x="687" y="195"/>
                    <a:pt x="669" y="151"/>
                    <a:pt x="613" y="103"/>
                  </a:cubicBezTo>
                  <a:cubicBezTo>
                    <a:pt x="560" y="54"/>
                    <a:pt x="468" y="7"/>
                    <a:pt x="355" y="2"/>
                  </a:cubicBezTo>
                  <a:cubicBezTo>
                    <a:pt x="344" y="1"/>
                    <a:pt x="334" y="1"/>
                    <a:pt x="324"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87" name="Google Shape;287;p26"/>
            <p:cNvSpPr/>
            <p:nvPr/>
          </p:nvSpPr>
          <p:spPr>
            <a:xfrm>
              <a:off x="-185669" y="1931689"/>
              <a:ext cx="45084" cy="24525"/>
            </a:xfrm>
            <a:custGeom>
              <a:avLst/>
              <a:gdLst/>
              <a:ahLst/>
              <a:cxnLst/>
              <a:rect l="l" t="t" r="r" b="b"/>
              <a:pathLst>
                <a:path w="989" h="538" extrusionOk="0">
                  <a:moveTo>
                    <a:pt x="79" y="1"/>
                  </a:moveTo>
                  <a:cubicBezTo>
                    <a:pt x="77" y="1"/>
                    <a:pt x="86" y="8"/>
                    <a:pt x="109" y="23"/>
                  </a:cubicBezTo>
                  <a:cubicBezTo>
                    <a:pt x="109" y="23"/>
                    <a:pt x="0" y="333"/>
                    <a:pt x="385" y="495"/>
                  </a:cubicBezTo>
                  <a:cubicBezTo>
                    <a:pt x="458" y="525"/>
                    <a:pt x="525" y="538"/>
                    <a:pt x="586" y="538"/>
                  </a:cubicBezTo>
                  <a:cubicBezTo>
                    <a:pt x="840" y="538"/>
                    <a:pt x="988" y="325"/>
                    <a:pt x="988" y="325"/>
                  </a:cubicBezTo>
                  <a:cubicBezTo>
                    <a:pt x="663" y="325"/>
                    <a:pt x="94" y="1"/>
                    <a:pt x="7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288" name="Google Shape;288;p26"/>
            <p:cNvSpPr/>
            <p:nvPr/>
          </p:nvSpPr>
          <p:spPr>
            <a:xfrm>
              <a:off x="-230706" y="2000659"/>
              <a:ext cx="79728" cy="41801"/>
            </a:xfrm>
            <a:custGeom>
              <a:avLst/>
              <a:gdLst/>
              <a:ahLst/>
              <a:cxnLst/>
              <a:rect l="l" t="t" r="r" b="b"/>
              <a:pathLst>
                <a:path w="1749" h="917" extrusionOk="0">
                  <a:moveTo>
                    <a:pt x="0" y="0"/>
                  </a:moveTo>
                  <a:cubicBezTo>
                    <a:pt x="0" y="0"/>
                    <a:pt x="376" y="916"/>
                    <a:pt x="1608" y="916"/>
                  </a:cubicBezTo>
                  <a:cubicBezTo>
                    <a:pt x="1644" y="916"/>
                    <a:pt x="1681" y="915"/>
                    <a:pt x="1718" y="914"/>
                  </a:cubicBezTo>
                  <a:lnTo>
                    <a:pt x="1749" y="591"/>
                  </a:lnTo>
                  <a:lnTo>
                    <a:pt x="1749" y="591"/>
                  </a:lnTo>
                  <a:cubicBezTo>
                    <a:pt x="1749" y="591"/>
                    <a:pt x="1748" y="591"/>
                    <a:pt x="1747" y="591"/>
                  </a:cubicBezTo>
                  <a:cubicBezTo>
                    <a:pt x="1700" y="591"/>
                    <a:pt x="838" y="583"/>
                    <a:pt x="0" y="0"/>
                  </a:cubicBezTo>
                  <a:close/>
                </a:path>
              </a:pathLst>
            </a:custGeom>
            <a:solidFill>
              <a:srgbClr val="D78776"/>
            </a:solidFill>
            <a:ln>
              <a:noFill/>
            </a:ln>
          </p:spPr>
          <p:txBody>
            <a:bodyPr spcFirstLastPara="1" wrap="square" lIns="121900" tIns="121900" rIns="121900" bIns="121900" anchor="ctr" anchorCtr="0">
              <a:noAutofit/>
            </a:bodyPr>
            <a:lstStyle/>
            <a:p>
              <a:endParaRPr sz="2400"/>
            </a:p>
          </p:txBody>
        </p:sp>
        <p:sp>
          <p:nvSpPr>
            <p:cNvPr id="289" name="Google Shape;289;p26"/>
            <p:cNvSpPr/>
            <p:nvPr/>
          </p:nvSpPr>
          <p:spPr>
            <a:xfrm>
              <a:off x="-463782" y="1667843"/>
              <a:ext cx="411450" cy="438026"/>
            </a:xfrm>
            <a:custGeom>
              <a:avLst/>
              <a:gdLst/>
              <a:ahLst/>
              <a:cxnLst/>
              <a:rect l="l" t="t" r="r" b="b"/>
              <a:pathLst>
                <a:path w="9026" h="9609" extrusionOk="0">
                  <a:moveTo>
                    <a:pt x="5554" y="1"/>
                  </a:moveTo>
                  <a:cubicBezTo>
                    <a:pt x="5335" y="1"/>
                    <a:pt x="5151" y="25"/>
                    <a:pt x="5000" y="25"/>
                  </a:cubicBezTo>
                  <a:cubicBezTo>
                    <a:pt x="4633" y="25"/>
                    <a:pt x="3147" y="322"/>
                    <a:pt x="2142" y="1677"/>
                  </a:cubicBezTo>
                  <a:lnTo>
                    <a:pt x="2138" y="1672"/>
                  </a:lnTo>
                  <a:cubicBezTo>
                    <a:pt x="1775" y="2053"/>
                    <a:pt x="1254" y="3289"/>
                    <a:pt x="1194" y="3727"/>
                  </a:cubicBezTo>
                  <a:cubicBezTo>
                    <a:pt x="1137" y="4163"/>
                    <a:pt x="1211" y="4605"/>
                    <a:pt x="1206" y="5046"/>
                  </a:cubicBezTo>
                  <a:cubicBezTo>
                    <a:pt x="1202" y="5488"/>
                    <a:pt x="1101" y="5960"/>
                    <a:pt x="774" y="6252"/>
                  </a:cubicBezTo>
                  <a:cubicBezTo>
                    <a:pt x="564" y="6440"/>
                    <a:pt x="272" y="6545"/>
                    <a:pt x="145" y="6795"/>
                  </a:cubicBezTo>
                  <a:cubicBezTo>
                    <a:pt x="0" y="7087"/>
                    <a:pt x="163" y="7459"/>
                    <a:pt x="433" y="7642"/>
                  </a:cubicBezTo>
                  <a:cubicBezTo>
                    <a:pt x="669" y="7796"/>
                    <a:pt x="953" y="7837"/>
                    <a:pt x="1237" y="7837"/>
                  </a:cubicBezTo>
                  <a:cubicBezTo>
                    <a:pt x="1284" y="7837"/>
                    <a:pt x="1330" y="7836"/>
                    <a:pt x="1377" y="7834"/>
                  </a:cubicBezTo>
                  <a:lnTo>
                    <a:pt x="1377" y="7834"/>
                  </a:lnTo>
                  <a:cubicBezTo>
                    <a:pt x="1303" y="8485"/>
                    <a:pt x="1805" y="9150"/>
                    <a:pt x="2452" y="9250"/>
                  </a:cubicBezTo>
                  <a:cubicBezTo>
                    <a:pt x="2510" y="9259"/>
                    <a:pt x="2567" y="9263"/>
                    <a:pt x="2625" y="9263"/>
                  </a:cubicBezTo>
                  <a:cubicBezTo>
                    <a:pt x="2901" y="9263"/>
                    <a:pt x="3172" y="9164"/>
                    <a:pt x="3396" y="9001"/>
                  </a:cubicBezTo>
                  <a:cubicBezTo>
                    <a:pt x="3619" y="9215"/>
                    <a:pt x="3850" y="9421"/>
                    <a:pt x="4100" y="9609"/>
                  </a:cubicBezTo>
                  <a:cubicBezTo>
                    <a:pt x="4157" y="7686"/>
                    <a:pt x="4113" y="5763"/>
                    <a:pt x="3977" y="3848"/>
                  </a:cubicBezTo>
                  <a:cubicBezTo>
                    <a:pt x="4860" y="3691"/>
                    <a:pt x="6438" y="3215"/>
                    <a:pt x="6713" y="1808"/>
                  </a:cubicBezTo>
                  <a:cubicBezTo>
                    <a:pt x="7063" y="2608"/>
                    <a:pt x="7600" y="3049"/>
                    <a:pt x="8308" y="3657"/>
                  </a:cubicBezTo>
                  <a:cubicBezTo>
                    <a:pt x="8308" y="3657"/>
                    <a:pt x="9025" y="2459"/>
                    <a:pt x="7718" y="1101"/>
                  </a:cubicBezTo>
                  <a:cubicBezTo>
                    <a:pt x="6794" y="142"/>
                    <a:pt x="6076" y="1"/>
                    <a:pt x="5554"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90" name="Google Shape;290;p26"/>
            <p:cNvSpPr/>
            <p:nvPr/>
          </p:nvSpPr>
          <p:spPr>
            <a:xfrm>
              <a:off x="-277933" y="1746249"/>
              <a:ext cx="120572" cy="78999"/>
            </a:xfrm>
            <a:custGeom>
              <a:avLst/>
              <a:gdLst/>
              <a:ahLst/>
              <a:cxnLst/>
              <a:rect l="l" t="t" r="r" b="b"/>
              <a:pathLst>
                <a:path w="2645" h="1733" extrusionOk="0">
                  <a:moveTo>
                    <a:pt x="2575" y="0"/>
                  </a:moveTo>
                  <a:cubicBezTo>
                    <a:pt x="2575" y="0"/>
                    <a:pt x="2575" y="0"/>
                    <a:pt x="2575" y="0"/>
                  </a:cubicBezTo>
                  <a:cubicBezTo>
                    <a:pt x="2553" y="0"/>
                    <a:pt x="2583" y="210"/>
                    <a:pt x="2522" y="529"/>
                  </a:cubicBezTo>
                  <a:cubicBezTo>
                    <a:pt x="2488" y="686"/>
                    <a:pt x="2431" y="875"/>
                    <a:pt x="2313" y="1049"/>
                  </a:cubicBezTo>
                  <a:cubicBezTo>
                    <a:pt x="2195" y="1224"/>
                    <a:pt x="2016" y="1378"/>
                    <a:pt x="1788" y="1473"/>
                  </a:cubicBezTo>
                  <a:cubicBezTo>
                    <a:pt x="1485" y="1602"/>
                    <a:pt x="1177" y="1629"/>
                    <a:pt x="907" y="1629"/>
                  </a:cubicBezTo>
                  <a:cubicBezTo>
                    <a:pt x="772" y="1629"/>
                    <a:pt x="647" y="1622"/>
                    <a:pt x="538" y="1618"/>
                  </a:cubicBezTo>
                  <a:cubicBezTo>
                    <a:pt x="372" y="1609"/>
                    <a:pt x="238" y="1604"/>
                    <a:pt x="145" y="1604"/>
                  </a:cubicBezTo>
                  <a:cubicBezTo>
                    <a:pt x="52" y="1604"/>
                    <a:pt x="1" y="1609"/>
                    <a:pt x="1" y="1618"/>
                  </a:cubicBezTo>
                  <a:cubicBezTo>
                    <a:pt x="1" y="1636"/>
                    <a:pt x="202" y="1662"/>
                    <a:pt x="534" y="1701"/>
                  </a:cubicBezTo>
                  <a:cubicBezTo>
                    <a:pt x="670" y="1715"/>
                    <a:pt x="836" y="1733"/>
                    <a:pt x="1018" y="1733"/>
                  </a:cubicBezTo>
                  <a:cubicBezTo>
                    <a:pt x="1269" y="1733"/>
                    <a:pt x="1553" y="1699"/>
                    <a:pt x="1836" y="1578"/>
                  </a:cubicBezTo>
                  <a:cubicBezTo>
                    <a:pt x="2081" y="1478"/>
                    <a:pt x="2282" y="1303"/>
                    <a:pt x="2405" y="1106"/>
                  </a:cubicBezTo>
                  <a:cubicBezTo>
                    <a:pt x="2527" y="914"/>
                    <a:pt x="2579" y="713"/>
                    <a:pt x="2601" y="543"/>
                  </a:cubicBezTo>
                  <a:cubicBezTo>
                    <a:pt x="2645" y="209"/>
                    <a:pt x="2584" y="0"/>
                    <a:pt x="2575" y="0"/>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91" name="Google Shape;291;p26"/>
            <p:cNvSpPr/>
            <p:nvPr/>
          </p:nvSpPr>
          <p:spPr>
            <a:xfrm>
              <a:off x="-434699" y="1751811"/>
              <a:ext cx="83922" cy="216666"/>
            </a:xfrm>
            <a:custGeom>
              <a:avLst/>
              <a:gdLst/>
              <a:ahLst/>
              <a:cxnLst/>
              <a:rect l="l" t="t" r="r" b="b"/>
              <a:pathLst>
                <a:path w="1841" h="4753" extrusionOk="0">
                  <a:moveTo>
                    <a:pt x="1826" y="1"/>
                  </a:moveTo>
                  <a:cubicBezTo>
                    <a:pt x="1817" y="1"/>
                    <a:pt x="1753" y="49"/>
                    <a:pt x="1643" y="132"/>
                  </a:cubicBezTo>
                  <a:cubicBezTo>
                    <a:pt x="1530" y="223"/>
                    <a:pt x="1368" y="360"/>
                    <a:pt x="1181" y="543"/>
                  </a:cubicBezTo>
                  <a:cubicBezTo>
                    <a:pt x="993" y="722"/>
                    <a:pt x="774" y="949"/>
                    <a:pt x="586" y="1242"/>
                  </a:cubicBezTo>
                  <a:cubicBezTo>
                    <a:pt x="394" y="1534"/>
                    <a:pt x="233" y="1897"/>
                    <a:pt x="193" y="2304"/>
                  </a:cubicBezTo>
                  <a:cubicBezTo>
                    <a:pt x="167" y="2510"/>
                    <a:pt x="184" y="2710"/>
                    <a:pt x="227" y="2898"/>
                  </a:cubicBezTo>
                  <a:cubicBezTo>
                    <a:pt x="276" y="3087"/>
                    <a:pt x="350" y="3257"/>
                    <a:pt x="416" y="3414"/>
                  </a:cubicBezTo>
                  <a:cubicBezTo>
                    <a:pt x="551" y="3724"/>
                    <a:pt x="634" y="4025"/>
                    <a:pt x="578" y="4267"/>
                  </a:cubicBezTo>
                  <a:cubicBezTo>
                    <a:pt x="525" y="4511"/>
                    <a:pt x="346" y="4651"/>
                    <a:pt x="219" y="4695"/>
                  </a:cubicBezTo>
                  <a:cubicBezTo>
                    <a:pt x="150" y="4720"/>
                    <a:pt x="94" y="4725"/>
                    <a:pt x="56" y="4725"/>
                  </a:cubicBezTo>
                  <a:cubicBezTo>
                    <a:pt x="34" y="4725"/>
                    <a:pt x="18" y="4723"/>
                    <a:pt x="9" y="4723"/>
                  </a:cubicBezTo>
                  <a:cubicBezTo>
                    <a:pt x="4" y="4723"/>
                    <a:pt x="1" y="4724"/>
                    <a:pt x="1" y="4725"/>
                  </a:cubicBezTo>
                  <a:cubicBezTo>
                    <a:pt x="1" y="4729"/>
                    <a:pt x="23" y="4739"/>
                    <a:pt x="57" y="4747"/>
                  </a:cubicBezTo>
                  <a:cubicBezTo>
                    <a:pt x="74" y="4751"/>
                    <a:pt x="94" y="4753"/>
                    <a:pt x="117" y="4753"/>
                  </a:cubicBezTo>
                  <a:cubicBezTo>
                    <a:pt x="150" y="4753"/>
                    <a:pt x="189" y="4749"/>
                    <a:pt x="233" y="4739"/>
                  </a:cubicBezTo>
                  <a:cubicBezTo>
                    <a:pt x="376" y="4703"/>
                    <a:pt x="586" y="4559"/>
                    <a:pt x="656" y="4288"/>
                  </a:cubicBezTo>
                  <a:cubicBezTo>
                    <a:pt x="731" y="4017"/>
                    <a:pt x="647" y="3690"/>
                    <a:pt x="516" y="3375"/>
                  </a:cubicBezTo>
                  <a:cubicBezTo>
                    <a:pt x="451" y="3213"/>
                    <a:pt x="380" y="3047"/>
                    <a:pt x="342" y="2872"/>
                  </a:cubicBezTo>
                  <a:cubicBezTo>
                    <a:pt x="298" y="2698"/>
                    <a:pt x="285" y="2510"/>
                    <a:pt x="306" y="2317"/>
                  </a:cubicBezTo>
                  <a:cubicBezTo>
                    <a:pt x="346" y="1933"/>
                    <a:pt x="499" y="1587"/>
                    <a:pt x="673" y="1304"/>
                  </a:cubicBezTo>
                  <a:cubicBezTo>
                    <a:pt x="857" y="1015"/>
                    <a:pt x="1062" y="788"/>
                    <a:pt x="1237" y="600"/>
                  </a:cubicBezTo>
                  <a:cubicBezTo>
                    <a:pt x="1600" y="233"/>
                    <a:pt x="1840" y="14"/>
                    <a:pt x="1827" y="1"/>
                  </a:cubicBezTo>
                  <a:cubicBezTo>
                    <a:pt x="1827" y="1"/>
                    <a:pt x="1826" y="1"/>
                    <a:pt x="1826"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92" name="Google Shape;292;p26"/>
            <p:cNvSpPr/>
            <p:nvPr/>
          </p:nvSpPr>
          <p:spPr>
            <a:xfrm>
              <a:off x="-84880" y="1790649"/>
              <a:ext cx="89119" cy="119661"/>
            </a:xfrm>
            <a:custGeom>
              <a:avLst/>
              <a:gdLst/>
              <a:ahLst/>
              <a:cxnLst/>
              <a:rect l="l" t="t" r="r" b="b"/>
              <a:pathLst>
                <a:path w="1955" h="2625" extrusionOk="0">
                  <a:moveTo>
                    <a:pt x="40" y="1"/>
                  </a:moveTo>
                  <a:cubicBezTo>
                    <a:pt x="40" y="1"/>
                    <a:pt x="40" y="1"/>
                    <a:pt x="40" y="1"/>
                  </a:cubicBezTo>
                  <a:cubicBezTo>
                    <a:pt x="40" y="1"/>
                    <a:pt x="40" y="1"/>
                    <a:pt x="40" y="1"/>
                  </a:cubicBezTo>
                  <a:lnTo>
                    <a:pt x="40" y="1"/>
                  </a:lnTo>
                  <a:cubicBezTo>
                    <a:pt x="26" y="1"/>
                    <a:pt x="0" y="232"/>
                    <a:pt x="44" y="595"/>
                  </a:cubicBezTo>
                  <a:cubicBezTo>
                    <a:pt x="92" y="958"/>
                    <a:pt x="219" y="1469"/>
                    <a:pt x="508" y="1959"/>
                  </a:cubicBezTo>
                  <a:cubicBezTo>
                    <a:pt x="651" y="2203"/>
                    <a:pt x="831" y="2427"/>
                    <a:pt x="1067" y="2540"/>
                  </a:cubicBezTo>
                  <a:cubicBezTo>
                    <a:pt x="1178" y="2597"/>
                    <a:pt x="1297" y="2624"/>
                    <a:pt x="1408" y="2624"/>
                  </a:cubicBezTo>
                  <a:cubicBezTo>
                    <a:pt x="1528" y="2624"/>
                    <a:pt x="1640" y="2593"/>
                    <a:pt x="1726" y="2532"/>
                  </a:cubicBezTo>
                  <a:cubicBezTo>
                    <a:pt x="1897" y="2418"/>
                    <a:pt x="1954" y="2252"/>
                    <a:pt x="1954" y="2147"/>
                  </a:cubicBezTo>
                  <a:cubicBezTo>
                    <a:pt x="1954" y="2042"/>
                    <a:pt x="1917" y="1989"/>
                    <a:pt x="1911" y="1989"/>
                  </a:cubicBezTo>
                  <a:cubicBezTo>
                    <a:pt x="1910" y="1989"/>
                    <a:pt x="1910" y="1989"/>
                    <a:pt x="1910" y="1989"/>
                  </a:cubicBezTo>
                  <a:cubicBezTo>
                    <a:pt x="1902" y="1989"/>
                    <a:pt x="1924" y="2046"/>
                    <a:pt x="1910" y="2142"/>
                  </a:cubicBezTo>
                  <a:cubicBezTo>
                    <a:pt x="1893" y="2235"/>
                    <a:pt x="1831" y="2378"/>
                    <a:pt x="1683" y="2461"/>
                  </a:cubicBezTo>
                  <a:cubicBezTo>
                    <a:pt x="1616" y="2503"/>
                    <a:pt x="1529" y="2525"/>
                    <a:pt x="1435" y="2525"/>
                  </a:cubicBezTo>
                  <a:cubicBezTo>
                    <a:pt x="1332" y="2525"/>
                    <a:pt x="1220" y="2499"/>
                    <a:pt x="1115" y="2445"/>
                  </a:cubicBezTo>
                  <a:cubicBezTo>
                    <a:pt x="914" y="2344"/>
                    <a:pt x="748" y="2134"/>
                    <a:pt x="608" y="1898"/>
                  </a:cubicBezTo>
                  <a:cubicBezTo>
                    <a:pt x="328" y="1426"/>
                    <a:pt x="193" y="936"/>
                    <a:pt x="127" y="583"/>
                  </a:cubicBezTo>
                  <a:cubicBezTo>
                    <a:pt x="63" y="227"/>
                    <a:pt x="58" y="1"/>
                    <a:pt x="40"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293" name="Google Shape;293;p26"/>
            <p:cNvSpPr/>
            <p:nvPr/>
          </p:nvSpPr>
          <p:spPr>
            <a:xfrm>
              <a:off x="-90897" y="2826977"/>
              <a:ext cx="205087" cy="1628251"/>
            </a:xfrm>
            <a:custGeom>
              <a:avLst/>
              <a:gdLst/>
              <a:ahLst/>
              <a:cxnLst/>
              <a:rect l="l" t="t" r="r" b="b"/>
              <a:pathLst>
                <a:path w="4499" h="35719" extrusionOk="0">
                  <a:moveTo>
                    <a:pt x="1" y="0"/>
                  </a:moveTo>
                  <a:lnTo>
                    <a:pt x="640" y="35718"/>
                  </a:lnTo>
                  <a:cubicBezTo>
                    <a:pt x="640" y="35718"/>
                    <a:pt x="3930" y="24019"/>
                    <a:pt x="4214" y="19308"/>
                  </a:cubicBezTo>
                  <a:cubicBezTo>
                    <a:pt x="4498" y="14593"/>
                    <a:pt x="1" y="1"/>
                    <a:pt x="1" y="0"/>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94" name="Google Shape;294;p26"/>
            <p:cNvSpPr/>
            <p:nvPr/>
          </p:nvSpPr>
          <p:spPr>
            <a:xfrm>
              <a:off x="-477919" y="2696154"/>
              <a:ext cx="441491" cy="1776418"/>
            </a:xfrm>
            <a:custGeom>
              <a:avLst/>
              <a:gdLst/>
              <a:ahLst/>
              <a:cxnLst/>
              <a:rect l="l" t="t" r="r" b="b"/>
              <a:pathLst>
                <a:path w="9685" h="38742" extrusionOk="0">
                  <a:moveTo>
                    <a:pt x="8347" y="0"/>
                  </a:moveTo>
                  <a:lnTo>
                    <a:pt x="2146" y="162"/>
                  </a:lnTo>
                  <a:cubicBezTo>
                    <a:pt x="2145" y="162"/>
                    <a:pt x="2145" y="162"/>
                    <a:pt x="2144" y="162"/>
                  </a:cubicBezTo>
                  <a:cubicBezTo>
                    <a:pt x="2028" y="162"/>
                    <a:pt x="74" y="3039"/>
                    <a:pt x="9" y="5519"/>
                  </a:cubicBezTo>
                  <a:cubicBezTo>
                    <a:pt x="1" y="5759"/>
                    <a:pt x="13" y="6009"/>
                    <a:pt x="35" y="6253"/>
                  </a:cubicBezTo>
                  <a:cubicBezTo>
                    <a:pt x="114" y="7123"/>
                    <a:pt x="332" y="7980"/>
                    <a:pt x="656" y="8793"/>
                  </a:cubicBezTo>
                  <a:cubicBezTo>
                    <a:pt x="2321" y="13001"/>
                    <a:pt x="4043" y="17996"/>
                    <a:pt x="4069" y="19132"/>
                  </a:cubicBezTo>
                  <a:cubicBezTo>
                    <a:pt x="4156" y="22633"/>
                    <a:pt x="4842" y="38741"/>
                    <a:pt x="4842" y="38741"/>
                  </a:cubicBezTo>
                  <a:lnTo>
                    <a:pt x="9685" y="38400"/>
                  </a:lnTo>
                  <a:lnTo>
                    <a:pt x="9527" y="19132"/>
                  </a:lnTo>
                  <a:lnTo>
                    <a:pt x="8347" y="0"/>
                  </a:ln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295" name="Google Shape;295;p26"/>
            <p:cNvSpPr/>
            <p:nvPr/>
          </p:nvSpPr>
          <p:spPr>
            <a:xfrm>
              <a:off x="-260975" y="2710052"/>
              <a:ext cx="102840" cy="1755934"/>
            </a:xfrm>
            <a:custGeom>
              <a:avLst/>
              <a:gdLst/>
              <a:ahLst/>
              <a:cxnLst/>
              <a:rect l="l" t="t" r="r" b="b"/>
              <a:pathLst>
                <a:path w="2256" h="38520" extrusionOk="0">
                  <a:moveTo>
                    <a:pt x="32" y="0"/>
                  </a:moveTo>
                  <a:cubicBezTo>
                    <a:pt x="31" y="0"/>
                    <a:pt x="31" y="1"/>
                    <a:pt x="31" y="1"/>
                  </a:cubicBezTo>
                  <a:cubicBezTo>
                    <a:pt x="31" y="1"/>
                    <a:pt x="31" y="1"/>
                    <a:pt x="31" y="1"/>
                  </a:cubicBezTo>
                  <a:cubicBezTo>
                    <a:pt x="33" y="1"/>
                    <a:pt x="34" y="2"/>
                    <a:pt x="36" y="4"/>
                  </a:cubicBezTo>
                  <a:lnTo>
                    <a:pt x="36" y="4"/>
                  </a:lnTo>
                  <a:cubicBezTo>
                    <a:pt x="34" y="2"/>
                    <a:pt x="33" y="0"/>
                    <a:pt x="32" y="0"/>
                  </a:cubicBezTo>
                  <a:close/>
                  <a:moveTo>
                    <a:pt x="36" y="4"/>
                  </a:moveTo>
                  <a:cubicBezTo>
                    <a:pt x="46" y="29"/>
                    <a:pt x="53" y="165"/>
                    <a:pt x="53" y="389"/>
                  </a:cubicBezTo>
                  <a:cubicBezTo>
                    <a:pt x="57" y="647"/>
                    <a:pt x="57" y="1023"/>
                    <a:pt x="57" y="1512"/>
                  </a:cubicBezTo>
                  <a:cubicBezTo>
                    <a:pt x="61" y="2492"/>
                    <a:pt x="0" y="3908"/>
                    <a:pt x="61" y="5655"/>
                  </a:cubicBezTo>
                  <a:cubicBezTo>
                    <a:pt x="79" y="6092"/>
                    <a:pt x="93" y="6547"/>
                    <a:pt x="131" y="7023"/>
                  </a:cubicBezTo>
                  <a:cubicBezTo>
                    <a:pt x="158" y="7500"/>
                    <a:pt x="202" y="7993"/>
                    <a:pt x="254" y="8505"/>
                  </a:cubicBezTo>
                  <a:cubicBezTo>
                    <a:pt x="359" y="9527"/>
                    <a:pt x="503" y="10620"/>
                    <a:pt x="682" y="11760"/>
                  </a:cubicBezTo>
                  <a:cubicBezTo>
                    <a:pt x="865" y="12902"/>
                    <a:pt x="1071" y="14098"/>
                    <a:pt x="1241" y="15344"/>
                  </a:cubicBezTo>
                  <a:cubicBezTo>
                    <a:pt x="1416" y="16585"/>
                    <a:pt x="1556" y="17884"/>
                    <a:pt x="1626" y="19211"/>
                  </a:cubicBezTo>
                  <a:cubicBezTo>
                    <a:pt x="1705" y="20544"/>
                    <a:pt x="1687" y="21847"/>
                    <a:pt x="1713" y="23106"/>
                  </a:cubicBezTo>
                  <a:cubicBezTo>
                    <a:pt x="1735" y="24364"/>
                    <a:pt x="1761" y="25575"/>
                    <a:pt x="1797" y="26728"/>
                  </a:cubicBezTo>
                  <a:cubicBezTo>
                    <a:pt x="1870" y="29040"/>
                    <a:pt x="1954" y="31120"/>
                    <a:pt x="2023" y="32868"/>
                  </a:cubicBezTo>
                  <a:cubicBezTo>
                    <a:pt x="2164" y="36295"/>
                    <a:pt x="2243" y="38205"/>
                    <a:pt x="2255" y="38519"/>
                  </a:cubicBezTo>
                  <a:cubicBezTo>
                    <a:pt x="2255" y="38519"/>
                    <a:pt x="2251" y="38383"/>
                    <a:pt x="2247" y="38126"/>
                  </a:cubicBezTo>
                  <a:cubicBezTo>
                    <a:pt x="2237" y="37864"/>
                    <a:pt x="2225" y="37487"/>
                    <a:pt x="2211" y="37003"/>
                  </a:cubicBezTo>
                  <a:cubicBezTo>
                    <a:pt x="2172" y="36019"/>
                    <a:pt x="2124" y="34607"/>
                    <a:pt x="2059" y="32864"/>
                  </a:cubicBezTo>
                  <a:cubicBezTo>
                    <a:pt x="1993" y="31120"/>
                    <a:pt x="1910" y="29040"/>
                    <a:pt x="1840" y="26728"/>
                  </a:cubicBezTo>
                  <a:cubicBezTo>
                    <a:pt x="1809" y="25575"/>
                    <a:pt x="1779" y="24360"/>
                    <a:pt x="1761" y="23106"/>
                  </a:cubicBezTo>
                  <a:cubicBezTo>
                    <a:pt x="1735" y="21847"/>
                    <a:pt x="1753" y="20544"/>
                    <a:pt x="1674" y="19211"/>
                  </a:cubicBezTo>
                  <a:cubicBezTo>
                    <a:pt x="1600" y="17878"/>
                    <a:pt x="1464" y="16581"/>
                    <a:pt x="1289" y="15335"/>
                  </a:cubicBezTo>
                  <a:cubicBezTo>
                    <a:pt x="1115" y="14090"/>
                    <a:pt x="905" y="12892"/>
                    <a:pt x="726" y="11752"/>
                  </a:cubicBezTo>
                  <a:cubicBezTo>
                    <a:pt x="542" y="10611"/>
                    <a:pt x="398" y="9523"/>
                    <a:pt x="293" y="8505"/>
                  </a:cubicBezTo>
                  <a:cubicBezTo>
                    <a:pt x="240" y="7993"/>
                    <a:pt x="192" y="7500"/>
                    <a:pt x="166" y="7023"/>
                  </a:cubicBezTo>
                  <a:cubicBezTo>
                    <a:pt x="127" y="6547"/>
                    <a:pt x="113" y="6088"/>
                    <a:pt x="93" y="5651"/>
                  </a:cubicBezTo>
                  <a:cubicBezTo>
                    <a:pt x="26" y="3908"/>
                    <a:pt x="83" y="2492"/>
                    <a:pt x="75" y="1512"/>
                  </a:cubicBezTo>
                  <a:cubicBezTo>
                    <a:pt x="75" y="592"/>
                    <a:pt x="63" y="54"/>
                    <a:pt x="36" y="4"/>
                  </a:cubicBez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296" name="Google Shape;296;p26"/>
            <p:cNvSpPr/>
            <p:nvPr/>
          </p:nvSpPr>
          <p:spPr>
            <a:xfrm>
              <a:off x="-258422" y="4440821"/>
              <a:ext cx="221999" cy="33505"/>
            </a:xfrm>
            <a:custGeom>
              <a:avLst/>
              <a:gdLst/>
              <a:ahLst/>
              <a:cxnLst/>
              <a:rect l="l" t="t" r="r" b="b"/>
              <a:pathLst>
                <a:path w="4870" h="735" extrusionOk="0">
                  <a:moveTo>
                    <a:pt x="1" y="1"/>
                  </a:moveTo>
                  <a:lnTo>
                    <a:pt x="1" y="735"/>
                  </a:lnTo>
                  <a:lnTo>
                    <a:pt x="4870" y="735"/>
                  </a:lnTo>
                  <a:lnTo>
                    <a:pt x="4870" y="1"/>
                  </a:ln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97" name="Google Shape;297;p26"/>
            <p:cNvSpPr/>
            <p:nvPr/>
          </p:nvSpPr>
          <p:spPr>
            <a:xfrm>
              <a:off x="-245841" y="2706496"/>
              <a:ext cx="2462" cy="10348"/>
            </a:xfrm>
            <a:custGeom>
              <a:avLst/>
              <a:gdLst/>
              <a:ahLst/>
              <a:cxnLst/>
              <a:rect l="l" t="t" r="r" b="b"/>
              <a:pathLst>
                <a:path w="54" h="227" extrusionOk="0">
                  <a:moveTo>
                    <a:pt x="23" y="0"/>
                  </a:moveTo>
                  <a:cubicBezTo>
                    <a:pt x="9" y="0"/>
                    <a:pt x="1" y="53"/>
                    <a:pt x="5" y="113"/>
                  </a:cubicBezTo>
                  <a:cubicBezTo>
                    <a:pt x="5" y="174"/>
                    <a:pt x="17" y="227"/>
                    <a:pt x="31" y="227"/>
                  </a:cubicBezTo>
                  <a:cubicBezTo>
                    <a:pt x="44" y="223"/>
                    <a:pt x="53" y="174"/>
                    <a:pt x="49" y="113"/>
                  </a:cubicBezTo>
                  <a:cubicBezTo>
                    <a:pt x="49" y="53"/>
                    <a:pt x="35"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98" name="Google Shape;298;p26"/>
            <p:cNvSpPr/>
            <p:nvPr/>
          </p:nvSpPr>
          <p:spPr>
            <a:xfrm>
              <a:off x="-245248" y="2727009"/>
              <a:ext cx="2416" cy="10165"/>
            </a:xfrm>
            <a:custGeom>
              <a:avLst/>
              <a:gdLst/>
              <a:ahLst/>
              <a:cxnLst/>
              <a:rect l="l" t="t" r="r" b="b"/>
              <a:pathLst>
                <a:path w="53" h="223" extrusionOk="0">
                  <a:moveTo>
                    <a:pt x="22" y="0"/>
                  </a:moveTo>
                  <a:cubicBezTo>
                    <a:pt x="10" y="0"/>
                    <a:pt x="0" y="48"/>
                    <a:pt x="4" y="113"/>
                  </a:cubicBezTo>
                  <a:cubicBezTo>
                    <a:pt x="4" y="174"/>
                    <a:pt x="18" y="223"/>
                    <a:pt x="31" y="223"/>
                  </a:cubicBezTo>
                  <a:cubicBezTo>
                    <a:pt x="44" y="223"/>
                    <a:pt x="53" y="174"/>
                    <a:pt x="49" y="109"/>
                  </a:cubicBezTo>
                  <a:cubicBezTo>
                    <a:pt x="49" y="48"/>
                    <a:pt x="36" y="0"/>
                    <a:pt x="22"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299" name="Google Shape;299;p26"/>
            <p:cNvSpPr/>
            <p:nvPr/>
          </p:nvSpPr>
          <p:spPr>
            <a:xfrm>
              <a:off x="-244655" y="2747295"/>
              <a:ext cx="2462" cy="10393"/>
            </a:xfrm>
            <a:custGeom>
              <a:avLst/>
              <a:gdLst/>
              <a:ahLst/>
              <a:cxnLst/>
              <a:rect l="l" t="t" r="r" b="b"/>
              <a:pathLst>
                <a:path w="54" h="228" extrusionOk="0">
                  <a:moveTo>
                    <a:pt x="23" y="1"/>
                  </a:moveTo>
                  <a:cubicBezTo>
                    <a:pt x="9" y="5"/>
                    <a:pt x="1" y="53"/>
                    <a:pt x="5" y="114"/>
                  </a:cubicBezTo>
                  <a:cubicBezTo>
                    <a:pt x="5" y="175"/>
                    <a:pt x="18" y="227"/>
                    <a:pt x="31" y="227"/>
                  </a:cubicBezTo>
                  <a:cubicBezTo>
                    <a:pt x="44" y="227"/>
                    <a:pt x="53" y="175"/>
                    <a:pt x="49" y="114"/>
                  </a:cubicBezTo>
                  <a:cubicBezTo>
                    <a:pt x="49" y="53"/>
                    <a:pt x="36"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00" name="Google Shape;300;p26"/>
            <p:cNvSpPr/>
            <p:nvPr/>
          </p:nvSpPr>
          <p:spPr>
            <a:xfrm>
              <a:off x="-244063" y="2767808"/>
              <a:ext cx="2416" cy="10211"/>
            </a:xfrm>
            <a:custGeom>
              <a:avLst/>
              <a:gdLst/>
              <a:ahLst/>
              <a:cxnLst/>
              <a:rect l="l" t="t" r="r" b="b"/>
              <a:pathLst>
                <a:path w="53" h="224" extrusionOk="0">
                  <a:moveTo>
                    <a:pt x="23" y="1"/>
                  </a:moveTo>
                  <a:cubicBezTo>
                    <a:pt x="10" y="1"/>
                    <a:pt x="0" y="53"/>
                    <a:pt x="5" y="114"/>
                  </a:cubicBezTo>
                  <a:cubicBezTo>
                    <a:pt x="5" y="176"/>
                    <a:pt x="18" y="223"/>
                    <a:pt x="31" y="223"/>
                  </a:cubicBezTo>
                  <a:cubicBezTo>
                    <a:pt x="45" y="223"/>
                    <a:pt x="53" y="176"/>
                    <a:pt x="49" y="110"/>
                  </a:cubicBezTo>
                  <a:cubicBezTo>
                    <a:pt x="49" y="49"/>
                    <a:pt x="36"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01" name="Google Shape;301;p26"/>
            <p:cNvSpPr/>
            <p:nvPr/>
          </p:nvSpPr>
          <p:spPr>
            <a:xfrm>
              <a:off x="-243425" y="2788321"/>
              <a:ext cx="2416" cy="10257"/>
            </a:xfrm>
            <a:custGeom>
              <a:avLst/>
              <a:gdLst/>
              <a:ahLst/>
              <a:cxnLst/>
              <a:rect l="l" t="t" r="r" b="b"/>
              <a:pathLst>
                <a:path w="53" h="225" extrusionOk="0">
                  <a:moveTo>
                    <a:pt x="24" y="1"/>
                  </a:moveTo>
                  <a:cubicBezTo>
                    <a:pt x="23" y="1"/>
                    <a:pt x="23" y="1"/>
                    <a:pt x="22" y="1"/>
                  </a:cubicBezTo>
                  <a:cubicBezTo>
                    <a:pt x="9" y="1"/>
                    <a:pt x="0" y="49"/>
                    <a:pt x="4" y="110"/>
                  </a:cubicBezTo>
                  <a:cubicBezTo>
                    <a:pt x="4" y="176"/>
                    <a:pt x="17" y="224"/>
                    <a:pt x="31" y="224"/>
                  </a:cubicBezTo>
                  <a:cubicBezTo>
                    <a:pt x="43" y="224"/>
                    <a:pt x="53" y="172"/>
                    <a:pt x="48" y="110"/>
                  </a:cubicBezTo>
                  <a:cubicBezTo>
                    <a:pt x="48" y="51"/>
                    <a:pt x="36" y="1"/>
                    <a:pt x="24"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02" name="Google Shape;302;p26"/>
            <p:cNvSpPr/>
            <p:nvPr/>
          </p:nvSpPr>
          <p:spPr>
            <a:xfrm>
              <a:off x="-242878" y="2808652"/>
              <a:ext cx="2462" cy="10257"/>
            </a:xfrm>
            <a:custGeom>
              <a:avLst/>
              <a:gdLst/>
              <a:ahLst/>
              <a:cxnLst/>
              <a:rect l="l" t="t" r="r" b="b"/>
              <a:pathLst>
                <a:path w="54" h="225" extrusionOk="0">
                  <a:moveTo>
                    <a:pt x="23" y="1"/>
                  </a:moveTo>
                  <a:cubicBezTo>
                    <a:pt x="10" y="1"/>
                    <a:pt x="1" y="53"/>
                    <a:pt x="5" y="114"/>
                  </a:cubicBezTo>
                  <a:cubicBezTo>
                    <a:pt x="5" y="173"/>
                    <a:pt x="18" y="224"/>
                    <a:pt x="30" y="224"/>
                  </a:cubicBezTo>
                  <a:cubicBezTo>
                    <a:pt x="30" y="224"/>
                    <a:pt x="31" y="224"/>
                    <a:pt x="31" y="224"/>
                  </a:cubicBezTo>
                  <a:cubicBezTo>
                    <a:pt x="45" y="224"/>
                    <a:pt x="53" y="176"/>
                    <a:pt x="49" y="114"/>
                  </a:cubicBezTo>
                  <a:cubicBezTo>
                    <a:pt x="49" y="49"/>
                    <a:pt x="36"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03" name="Google Shape;303;p26"/>
            <p:cNvSpPr/>
            <p:nvPr/>
          </p:nvSpPr>
          <p:spPr>
            <a:xfrm>
              <a:off x="-242239" y="2829165"/>
              <a:ext cx="2416" cy="10211"/>
            </a:xfrm>
            <a:custGeom>
              <a:avLst/>
              <a:gdLst/>
              <a:ahLst/>
              <a:cxnLst/>
              <a:rect l="l" t="t" r="r" b="b"/>
              <a:pathLst>
                <a:path w="53" h="224" extrusionOk="0">
                  <a:moveTo>
                    <a:pt x="22" y="1"/>
                  </a:moveTo>
                  <a:cubicBezTo>
                    <a:pt x="9" y="1"/>
                    <a:pt x="0" y="49"/>
                    <a:pt x="5" y="115"/>
                  </a:cubicBezTo>
                  <a:cubicBezTo>
                    <a:pt x="5" y="176"/>
                    <a:pt x="17" y="224"/>
                    <a:pt x="31" y="224"/>
                  </a:cubicBezTo>
                  <a:cubicBezTo>
                    <a:pt x="43" y="224"/>
                    <a:pt x="53" y="171"/>
                    <a:pt x="49" y="110"/>
                  </a:cubicBezTo>
                  <a:cubicBezTo>
                    <a:pt x="49" y="49"/>
                    <a:pt x="35"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04" name="Google Shape;304;p26"/>
            <p:cNvSpPr/>
            <p:nvPr/>
          </p:nvSpPr>
          <p:spPr>
            <a:xfrm>
              <a:off x="-241692" y="2849496"/>
              <a:ext cx="2462" cy="10393"/>
            </a:xfrm>
            <a:custGeom>
              <a:avLst/>
              <a:gdLst/>
              <a:ahLst/>
              <a:cxnLst/>
              <a:rect l="l" t="t" r="r" b="b"/>
              <a:pathLst>
                <a:path w="54" h="228" extrusionOk="0">
                  <a:moveTo>
                    <a:pt x="23" y="0"/>
                  </a:moveTo>
                  <a:cubicBezTo>
                    <a:pt x="10" y="0"/>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05" name="Google Shape;305;p26"/>
            <p:cNvSpPr/>
            <p:nvPr/>
          </p:nvSpPr>
          <p:spPr>
            <a:xfrm>
              <a:off x="-241054" y="2870009"/>
              <a:ext cx="2416" cy="10211"/>
            </a:xfrm>
            <a:custGeom>
              <a:avLst/>
              <a:gdLst/>
              <a:ahLst/>
              <a:cxnLst/>
              <a:rect l="l" t="t" r="r" b="b"/>
              <a:pathLst>
                <a:path w="53" h="224" extrusionOk="0">
                  <a:moveTo>
                    <a:pt x="23" y="0"/>
                  </a:moveTo>
                  <a:cubicBezTo>
                    <a:pt x="9" y="0"/>
                    <a:pt x="1" y="53"/>
                    <a:pt x="5" y="115"/>
                  </a:cubicBezTo>
                  <a:cubicBezTo>
                    <a:pt x="5" y="175"/>
                    <a:pt x="17" y="224"/>
                    <a:pt x="31" y="224"/>
                  </a:cubicBezTo>
                  <a:cubicBezTo>
                    <a:pt x="44" y="224"/>
                    <a:pt x="53" y="175"/>
                    <a:pt x="49" y="110"/>
                  </a:cubicBezTo>
                  <a:cubicBezTo>
                    <a:pt x="49" y="48"/>
                    <a:pt x="35"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06" name="Google Shape;306;p26"/>
            <p:cNvSpPr/>
            <p:nvPr/>
          </p:nvSpPr>
          <p:spPr>
            <a:xfrm>
              <a:off x="-240462" y="2890295"/>
              <a:ext cx="2416" cy="10439"/>
            </a:xfrm>
            <a:custGeom>
              <a:avLst/>
              <a:gdLst/>
              <a:ahLst/>
              <a:cxnLst/>
              <a:rect l="l" t="t" r="r" b="b"/>
              <a:pathLst>
                <a:path w="53" h="229" extrusionOk="0">
                  <a:moveTo>
                    <a:pt x="22" y="1"/>
                  </a:moveTo>
                  <a:cubicBezTo>
                    <a:pt x="10" y="6"/>
                    <a:pt x="0" y="53"/>
                    <a:pt x="4" y="115"/>
                  </a:cubicBezTo>
                  <a:cubicBezTo>
                    <a:pt x="4" y="176"/>
                    <a:pt x="18" y="229"/>
                    <a:pt x="31" y="229"/>
                  </a:cubicBezTo>
                  <a:cubicBezTo>
                    <a:pt x="44" y="229"/>
                    <a:pt x="53" y="176"/>
                    <a:pt x="48" y="115"/>
                  </a:cubicBezTo>
                  <a:cubicBezTo>
                    <a:pt x="48" y="53"/>
                    <a:pt x="36"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07" name="Google Shape;307;p26"/>
            <p:cNvSpPr/>
            <p:nvPr/>
          </p:nvSpPr>
          <p:spPr>
            <a:xfrm>
              <a:off x="-239869" y="2910853"/>
              <a:ext cx="2462" cy="10211"/>
            </a:xfrm>
            <a:custGeom>
              <a:avLst/>
              <a:gdLst/>
              <a:ahLst/>
              <a:cxnLst/>
              <a:rect l="l" t="t" r="r" b="b"/>
              <a:pathLst>
                <a:path w="54" h="224" extrusionOk="0">
                  <a:moveTo>
                    <a:pt x="23" y="1"/>
                  </a:moveTo>
                  <a:cubicBezTo>
                    <a:pt x="9" y="1"/>
                    <a:pt x="1" y="53"/>
                    <a:pt x="5" y="114"/>
                  </a:cubicBezTo>
                  <a:cubicBezTo>
                    <a:pt x="5" y="175"/>
                    <a:pt x="18" y="223"/>
                    <a:pt x="31" y="223"/>
                  </a:cubicBezTo>
                  <a:cubicBezTo>
                    <a:pt x="44" y="223"/>
                    <a:pt x="53" y="175"/>
                    <a:pt x="49" y="114"/>
                  </a:cubicBezTo>
                  <a:cubicBezTo>
                    <a:pt x="49" y="48"/>
                    <a:pt x="35"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08" name="Google Shape;308;p26"/>
            <p:cNvSpPr/>
            <p:nvPr/>
          </p:nvSpPr>
          <p:spPr>
            <a:xfrm>
              <a:off x="-239459" y="2931367"/>
              <a:ext cx="2051" cy="10211"/>
            </a:xfrm>
            <a:custGeom>
              <a:avLst/>
              <a:gdLst/>
              <a:ahLst/>
              <a:cxnLst/>
              <a:rect l="l" t="t" r="r" b="b"/>
              <a:pathLst>
                <a:path w="45" h="224" extrusionOk="0">
                  <a:moveTo>
                    <a:pt x="22" y="1"/>
                  </a:moveTo>
                  <a:cubicBezTo>
                    <a:pt x="9" y="1"/>
                    <a:pt x="0" y="49"/>
                    <a:pt x="0" y="110"/>
                  </a:cubicBezTo>
                  <a:cubicBezTo>
                    <a:pt x="0" y="175"/>
                    <a:pt x="9" y="223"/>
                    <a:pt x="22" y="223"/>
                  </a:cubicBezTo>
                  <a:cubicBezTo>
                    <a:pt x="35" y="223"/>
                    <a:pt x="44" y="175"/>
                    <a:pt x="44" y="110"/>
                  </a:cubicBezTo>
                  <a:cubicBezTo>
                    <a:pt x="44" y="49"/>
                    <a:pt x="35"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09" name="Google Shape;309;p26"/>
            <p:cNvSpPr/>
            <p:nvPr/>
          </p:nvSpPr>
          <p:spPr>
            <a:xfrm>
              <a:off x="-239276" y="2951880"/>
              <a:ext cx="2234" cy="10211"/>
            </a:xfrm>
            <a:custGeom>
              <a:avLst/>
              <a:gdLst/>
              <a:ahLst/>
              <a:cxnLst/>
              <a:rect l="l" t="t" r="r" b="b"/>
              <a:pathLst>
                <a:path w="49" h="224" extrusionOk="0">
                  <a:moveTo>
                    <a:pt x="22" y="1"/>
                  </a:moveTo>
                  <a:cubicBezTo>
                    <a:pt x="10" y="1"/>
                    <a:pt x="0" y="49"/>
                    <a:pt x="0" y="110"/>
                  </a:cubicBezTo>
                  <a:cubicBezTo>
                    <a:pt x="0" y="176"/>
                    <a:pt x="14" y="223"/>
                    <a:pt x="27" y="223"/>
                  </a:cubicBezTo>
                  <a:cubicBezTo>
                    <a:pt x="36" y="223"/>
                    <a:pt x="49" y="171"/>
                    <a:pt x="44" y="110"/>
                  </a:cubicBezTo>
                  <a:cubicBezTo>
                    <a:pt x="44" y="49"/>
                    <a:pt x="36"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10" name="Google Shape;310;p26"/>
            <p:cNvSpPr/>
            <p:nvPr/>
          </p:nvSpPr>
          <p:spPr>
            <a:xfrm>
              <a:off x="-239094" y="2972211"/>
              <a:ext cx="2416" cy="10439"/>
            </a:xfrm>
            <a:custGeom>
              <a:avLst/>
              <a:gdLst/>
              <a:ahLst/>
              <a:cxnLst/>
              <a:rect l="l" t="t" r="r" b="b"/>
              <a:pathLst>
                <a:path w="53" h="229" extrusionOk="0">
                  <a:moveTo>
                    <a:pt x="27" y="1"/>
                  </a:moveTo>
                  <a:cubicBezTo>
                    <a:pt x="14" y="1"/>
                    <a:pt x="1" y="53"/>
                    <a:pt x="6" y="114"/>
                  </a:cubicBezTo>
                  <a:cubicBezTo>
                    <a:pt x="6" y="176"/>
                    <a:pt x="18" y="228"/>
                    <a:pt x="32" y="228"/>
                  </a:cubicBezTo>
                  <a:cubicBezTo>
                    <a:pt x="45" y="228"/>
                    <a:pt x="53" y="176"/>
                    <a:pt x="53" y="114"/>
                  </a:cubicBezTo>
                  <a:cubicBezTo>
                    <a:pt x="49" y="53"/>
                    <a:pt x="40" y="1"/>
                    <a:pt x="27"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11" name="Google Shape;311;p26"/>
            <p:cNvSpPr/>
            <p:nvPr/>
          </p:nvSpPr>
          <p:spPr>
            <a:xfrm>
              <a:off x="-238456" y="2992724"/>
              <a:ext cx="2416" cy="10257"/>
            </a:xfrm>
            <a:custGeom>
              <a:avLst/>
              <a:gdLst/>
              <a:ahLst/>
              <a:cxnLst/>
              <a:rect l="l" t="t" r="r" b="b"/>
              <a:pathLst>
                <a:path w="53" h="225" extrusionOk="0">
                  <a:moveTo>
                    <a:pt x="22" y="1"/>
                  </a:moveTo>
                  <a:cubicBezTo>
                    <a:pt x="9" y="1"/>
                    <a:pt x="0" y="53"/>
                    <a:pt x="4" y="114"/>
                  </a:cubicBezTo>
                  <a:cubicBezTo>
                    <a:pt x="4" y="173"/>
                    <a:pt x="17" y="224"/>
                    <a:pt x="29" y="224"/>
                  </a:cubicBezTo>
                  <a:cubicBezTo>
                    <a:pt x="30" y="224"/>
                    <a:pt x="30" y="224"/>
                    <a:pt x="31" y="224"/>
                  </a:cubicBezTo>
                  <a:cubicBezTo>
                    <a:pt x="44" y="224"/>
                    <a:pt x="53" y="176"/>
                    <a:pt x="53" y="114"/>
                  </a:cubicBezTo>
                  <a:cubicBezTo>
                    <a:pt x="48" y="49"/>
                    <a:pt x="35"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12" name="Google Shape;312;p26"/>
            <p:cNvSpPr/>
            <p:nvPr/>
          </p:nvSpPr>
          <p:spPr>
            <a:xfrm>
              <a:off x="-237635" y="3013237"/>
              <a:ext cx="2416" cy="10211"/>
            </a:xfrm>
            <a:custGeom>
              <a:avLst/>
              <a:gdLst/>
              <a:ahLst/>
              <a:cxnLst/>
              <a:rect l="l" t="t" r="r" b="b"/>
              <a:pathLst>
                <a:path w="53" h="224" extrusionOk="0">
                  <a:moveTo>
                    <a:pt x="21" y="1"/>
                  </a:moveTo>
                  <a:cubicBezTo>
                    <a:pt x="8" y="1"/>
                    <a:pt x="0" y="53"/>
                    <a:pt x="4" y="115"/>
                  </a:cubicBezTo>
                  <a:cubicBezTo>
                    <a:pt x="8" y="176"/>
                    <a:pt x="21" y="224"/>
                    <a:pt x="35" y="224"/>
                  </a:cubicBezTo>
                  <a:cubicBezTo>
                    <a:pt x="47" y="224"/>
                    <a:pt x="52" y="171"/>
                    <a:pt x="52" y="110"/>
                  </a:cubicBezTo>
                  <a:cubicBezTo>
                    <a:pt x="47" y="49"/>
                    <a:pt x="35" y="1"/>
                    <a:pt x="21"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13" name="Google Shape;313;p26"/>
            <p:cNvSpPr/>
            <p:nvPr/>
          </p:nvSpPr>
          <p:spPr>
            <a:xfrm>
              <a:off x="-236450" y="3033568"/>
              <a:ext cx="2416" cy="10393"/>
            </a:xfrm>
            <a:custGeom>
              <a:avLst/>
              <a:gdLst/>
              <a:ahLst/>
              <a:cxnLst/>
              <a:rect l="l" t="t" r="r" b="b"/>
              <a:pathLst>
                <a:path w="53" h="228" extrusionOk="0">
                  <a:moveTo>
                    <a:pt x="17" y="0"/>
                  </a:moveTo>
                  <a:cubicBezTo>
                    <a:pt x="4" y="4"/>
                    <a:pt x="0" y="53"/>
                    <a:pt x="0" y="115"/>
                  </a:cubicBezTo>
                  <a:cubicBezTo>
                    <a:pt x="4" y="180"/>
                    <a:pt x="17" y="228"/>
                    <a:pt x="31" y="228"/>
                  </a:cubicBezTo>
                  <a:cubicBezTo>
                    <a:pt x="43" y="228"/>
                    <a:pt x="53" y="175"/>
                    <a:pt x="47" y="115"/>
                  </a:cubicBezTo>
                  <a:cubicBezTo>
                    <a:pt x="43" y="53"/>
                    <a:pt x="31" y="0"/>
                    <a:pt x="17"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14" name="Google Shape;314;p26"/>
            <p:cNvSpPr/>
            <p:nvPr/>
          </p:nvSpPr>
          <p:spPr>
            <a:xfrm>
              <a:off x="-235265" y="3054081"/>
              <a:ext cx="2416" cy="10211"/>
            </a:xfrm>
            <a:custGeom>
              <a:avLst/>
              <a:gdLst/>
              <a:ahLst/>
              <a:cxnLst/>
              <a:rect l="l" t="t" r="r" b="b"/>
              <a:pathLst>
                <a:path w="53" h="224" extrusionOk="0">
                  <a:moveTo>
                    <a:pt x="17" y="0"/>
                  </a:moveTo>
                  <a:cubicBezTo>
                    <a:pt x="5" y="0"/>
                    <a:pt x="0" y="53"/>
                    <a:pt x="5" y="115"/>
                  </a:cubicBezTo>
                  <a:cubicBezTo>
                    <a:pt x="9" y="175"/>
                    <a:pt x="21" y="224"/>
                    <a:pt x="35" y="224"/>
                  </a:cubicBezTo>
                  <a:cubicBezTo>
                    <a:pt x="48" y="224"/>
                    <a:pt x="53" y="171"/>
                    <a:pt x="48" y="110"/>
                  </a:cubicBezTo>
                  <a:cubicBezTo>
                    <a:pt x="43" y="48"/>
                    <a:pt x="31" y="0"/>
                    <a:pt x="17"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15" name="Google Shape;315;p26"/>
            <p:cNvSpPr/>
            <p:nvPr/>
          </p:nvSpPr>
          <p:spPr>
            <a:xfrm>
              <a:off x="-233897" y="3074367"/>
              <a:ext cx="2644" cy="10439"/>
            </a:xfrm>
            <a:custGeom>
              <a:avLst/>
              <a:gdLst/>
              <a:ahLst/>
              <a:cxnLst/>
              <a:rect l="l" t="t" r="r" b="b"/>
              <a:pathLst>
                <a:path w="58" h="229" extrusionOk="0">
                  <a:moveTo>
                    <a:pt x="18" y="1"/>
                  </a:moveTo>
                  <a:cubicBezTo>
                    <a:pt x="9" y="6"/>
                    <a:pt x="1" y="53"/>
                    <a:pt x="5" y="115"/>
                  </a:cubicBezTo>
                  <a:cubicBezTo>
                    <a:pt x="9" y="180"/>
                    <a:pt x="27" y="229"/>
                    <a:pt x="36" y="229"/>
                  </a:cubicBezTo>
                  <a:cubicBezTo>
                    <a:pt x="49" y="224"/>
                    <a:pt x="58" y="176"/>
                    <a:pt x="53" y="115"/>
                  </a:cubicBezTo>
                  <a:cubicBezTo>
                    <a:pt x="49" y="49"/>
                    <a:pt x="31" y="1"/>
                    <a:pt x="18"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16" name="Google Shape;316;p26"/>
            <p:cNvSpPr/>
            <p:nvPr/>
          </p:nvSpPr>
          <p:spPr>
            <a:xfrm>
              <a:off x="-232302" y="3094925"/>
              <a:ext cx="2826" cy="10211"/>
            </a:xfrm>
            <a:custGeom>
              <a:avLst/>
              <a:gdLst/>
              <a:ahLst/>
              <a:cxnLst/>
              <a:rect l="l" t="t" r="r" b="b"/>
              <a:pathLst>
                <a:path w="62" h="224" extrusionOk="0">
                  <a:moveTo>
                    <a:pt x="23" y="1"/>
                  </a:moveTo>
                  <a:cubicBezTo>
                    <a:pt x="9" y="1"/>
                    <a:pt x="1" y="53"/>
                    <a:pt x="9" y="114"/>
                  </a:cubicBezTo>
                  <a:cubicBezTo>
                    <a:pt x="14" y="175"/>
                    <a:pt x="27" y="223"/>
                    <a:pt x="40" y="223"/>
                  </a:cubicBezTo>
                  <a:cubicBezTo>
                    <a:pt x="53" y="223"/>
                    <a:pt x="61" y="171"/>
                    <a:pt x="53" y="110"/>
                  </a:cubicBezTo>
                  <a:cubicBezTo>
                    <a:pt x="49" y="48"/>
                    <a:pt x="35"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17" name="Google Shape;317;p26"/>
            <p:cNvSpPr/>
            <p:nvPr/>
          </p:nvSpPr>
          <p:spPr>
            <a:xfrm>
              <a:off x="-230296" y="3115256"/>
              <a:ext cx="2826" cy="10211"/>
            </a:xfrm>
            <a:custGeom>
              <a:avLst/>
              <a:gdLst/>
              <a:ahLst/>
              <a:cxnLst/>
              <a:rect l="l" t="t" r="r" b="b"/>
              <a:pathLst>
                <a:path w="62" h="224" extrusionOk="0">
                  <a:moveTo>
                    <a:pt x="17" y="1"/>
                  </a:moveTo>
                  <a:cubicBezTo>
                    <a:pt x="5" y="1"/>
                    <a:pt x="1" y="53"/>
                    <a:pt x="9" y="114"/>
                  </a:cubicBezTo>
                  <a:cubicBezTo>
                    <a:pt x="13" y="175"/>
                    <a:pt x="31" y="223"/>
                    <a:pt x="39" y="223"/>
                  </a:cubicBezTo>
                  <a:cubicBezTo>
                    <a:pt x="53" y="223"/>
                    <a:pt x="61" y="171"/>
                    <a:pt x="53" y="110"/>
                  </a:cubicBezTo>
                  <a:cubicBezTo>
                    <a:pt x="49" y="48"/>
                    <a:pt x="31" y="1"/>
                    <a:pt x="17"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18" name="Google Shape;318;p26"/>
            <p:cNvSpPr/>
            <p:nvPr/>
          </p:nvSpPr>
          <p:spPr>
            <a:xfrm>
              <a:off x="-228108" y="3135587"/>
              <a:ext cx="2826" cy="10165"/>
            </a:xfrm>
            <a:custGeom>
              <a:avLst/>
              <a:gdLst/>
              <a:ahLst/>
              <a:cxnLst/>
              <a:rect l="l" t="t" r="r" b="b"/>
              <a:pathLst>
                <a:path w="62" h="223" extrusionOk="0">
                  <a:moveTo>
                    <a:pt x="18" y="0"/>
                  </a:moveTo>
                  <a:cubicBezTo>
                    <a:pt x="5" y="0"/>
                    <a:pt x="1" y="53"/>
                    <a:pt x="5" y="114"/>
                  </a:cubicBezTo>
                  <a:cubicBezTo>
                    <a:pt x="13" y="175"/>
                    <a:pt x="31" y="223"/>
                    <a:pt x="44" y="223"/>
                  </a:cubicBezTo>
                  <a:cubicBezTo>
                    <a:pt x="57" y="223"/>
                    <a:pt x="62" y="170"/>
                    <a:pt x="53" y="110"/>
                  </a:cubicBezTo>
                  <a:cubicBezTo>
                    <a:pt x="48" y="48"/>
                    <a:pt x="31" y="0"/>
                    <a:pt x="18"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19" name="Google Shape;319;p26"/>
            <p:cNvSpPr/>
            <p:nvPr/>
          </p:nvSpPr>
          <p:spPr>
            <a:xfrm>
              <a:off x="-225692" y="3155918"/>
              <a:ext cx="2826" cy="10165"/>
            </a:xfrm>
            <a:custGeom>
              <a:avLst/>
              <a:gdLst/>
              <a:ahLst/>
              <a:cxnLst/>
              <a:rect l="l" t="t" r="r" b="b"/>
              <a:pathLst>
                <a:path w="62" h="223" extrusionOk="0">
                  <a:moveTo>
                    <a:pt x="17" y="0"/>
                  </a:moveTo>
                  <a:cubicBezTo>
                    <a:pt x="4" y="0"/>
                    <a:pt x="0" y="53"/>
                    <a:pt x="4" y="114"/>
                  </a:cubicBezTo>
                  <a:cubicBezTo>
                    <a:pt x="13" y="174"/>
                    <a:pt x="31" y="223"/>
                    <a:pt x="43" y="223"/>
                  </a:cubicBezTo>
                  <a:cubicBezTo>
                    <a:pt x="57" y="218"/>
                    <a:pt x="61" y="170"/>
                    <a:pt x="53" y="109"/>
                  </a:cubicBezTo>
                  <a:cubicBezTo>
                    <a:pt x="43" y="47"/>
                    <a:pt x="31" y="0"/>
                    <a:pt x="17"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20" name="Google Shape;320;p26"/>
            <p:cNvSpPr/>
            <p:nvPr/>
          </p:nvSpPr>
          <p:spPr>
            <a:xfrm>
              <a:off x="-223139" y="3176203"/>
              <a:ext cx="2826" cy="10029"/>
            </a:xfrm>
            <a:custGeom>
              <a:avLst/>
              <a:gdLst/>
              <a:ahLst/>
              <a:cxnLst/>
              <a:rect l="l" t="t" r="r" b="b"/>
              <a:pathLst>
                <a:path w="62" h="220" extrusionOk="0">
                  <a:moveTo>
                    <a:pt x="16" y="1"/>
                  </a:moveTo>
                  <a:cubicBezTo>
                    <a:pt x="15" y="1"/>
                    <a:pt x="14" y="1"/>
                    <a:pt x="13" y="1"/>
                  </a:cubicBezTo>
                  <a:cubicBezTo>
                    <a:pt x="5" y="1"/>
                    <a:pt x="1" y="53"/>
                    <a:pt x="9" y="114"/>
                  </a:cubicBezTo>
                  <a:cubicBezTo>
                    <a:pt x="13" y="173"/>
                    <a:pt x="30" y="219"/>
                    <a:pt x="42" y="219"/>
                  </a:cubicBezTo>
                  <a:cubicBezTo>
                    <a:pt x="43" y="219"/>
                    <a:pt x="43" y="219"/>
                    <a:pt x="44" y="219"/>
                  </a:cubicBezTo>
                  <a:cubicBezTo>
                    <a:pt x="58" y="219"/>
                    <a:pt x="62" y="167"/>
                    <a:pt x="53" y="106"/>
                  </a:cubicBezTo>
                  <a:cubicBezTo>
                    <a:pt x="44" y="47"/>
                    <a:pt x="29" y="1"/>
                    <a:pt x="16"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21" name="Google Shape;321;p26"/>
            <p:cNvSpPr/>
            <p:nvPr/>
          </p:nvSpPr>
          <p:spPr>
            <a:xfrm>
              <a:off x="-220359" y="3196306"/>
              <a:ext cx="2826" cy="10211"/>
            </a:xfrm>
            <a:custGeom>
              <a:avLst/>
              <a:gdLst/>
              <a:ahLst/>
              <a:cxnLst/>
              <a:rect l="l" t="t" r="r" b="b"/>
              <a:pathLst>
                <a:path w="62" h="224" extrusionOk="0">
                  <a:moveTo>
                    <a:pt x="14" y="1"/>
                  </a:moveTo>
                  <a:cubicBezTo>
                    <a:pt x="1" y="6"/>
                    <a:pt x="1" y="53"/>
                    <a:pt x="9" y="115"/>
                  </a:cubicBezTo>
                  <a:cubicBezTo>
                    <a:pt x="19" y="176"/>
                    <a:pt x="35" y="224"/>
                    <a:pt x="49" y="224"/>
                  </a:cubicBezTo>
                  <a:cubicBezTo>
                    <a:pt x="57" y="220"/>
                    <a:pt x="62" y="171"/>
                    <a:pt x="53" y="111"/>
                  </a:cubicBezTo>
                  <a:cubicBezTo>
                    <a:pt x="45" y="49"/>
                    <a:pt x="27" y="1"/>
                    <a:pt x="14"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22" name="Google Shape;322;p26"/>
            <p:cNvSpPr/>
            <p:nvPr/>
          </p:nvSpPr>
          <p:spPr>
            <a:xfrm>
              <a:off x="-217578" y="3216455"/>
              <a:ext cx="3054" cy="10211"/>
            </a:xfrm>
            <a:custGeom>
              <a:avLst/>
              <a:gdLst/>
              <a:ahLst/>
              <a:cxnLst/>
              <a:rect l="l" t="t" r="r" b="b"/>
              <a:pathLst>
                <a:path w="67" h="224" extrusionOk="0">
                  <a:moveTo>
                    <a:pt x="18" y="0"/>
                  </a:moveTo>
                  <a:cubicBezTo>
                    <a:pt x="6" y="4"/>
                    <a:pt x="1" y="53"/>
                    <a:pt x="14" y="114"/>
                  </a:cubicBezTo>
                  <a:cubicBezTo>
                    <a:pt x="23" y="175"/>
                    <a:pt x="40" y="223"/>
                    <a:pt x="53" y="223"/>
                  </a:cubicBezTo>
                  <a:cubicBezTo>
                    <a:pt x="67" y="223"/>
                    <a:pt x="67" y="171"/>
                    <a:pt x="58" y="109"/>
                  </a:cubicBezTo>
                  <a:cubicBezTo>
                    <a:pt x="49" y="48"/>
                    <a:pt x="32" y="0"/>
                    <a:pt x="18"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23" name="Google Shape;323;p26"/>
            <p:cNvSpPr/>
            <p:nvPr/>
          </p:nvSpPr>
          <p:spPr>
            <a:xfrm>
              <a:off x="-214387" y="3236740"/>
              <a:ext cx="3054" cy="10074"/>
            </a:xfrm>
            <a:custGeom>
              <a:avLst/>
              <a:gdLst/>
              <a:ahLst/>
              <a:cxnLst/>
              <a:rect l="l" t="t" r="r" b="b"/>
              <a:pathLst>
                <a:path w="67" h="221" extrusionOk="0">
                  <a:moveTo>
                    <a:pt x="20" y="1"/>
                  </a:moveTo>
                  <a:cubicBezTo>
                    <a:pt x="19" y="1"/>
                    <a:pt x="19" y="1"/>
                    <a:pt x="19" y="1"/>
                  </a:cubicBezTo>
                  <a:cubicBezTo>
                    <a:pt x="5" y="1"/>
                    <a:pt x="1" y="53"/>
                    <a:pt x="9" y="115"/>
                  </a:cubicBezTo>
                  <a:cubicBezTo>
                    <a:pt x="22" y="174"/>
                    <a:pt x="39" y="220"/>
                    <a:pt x="52" y="220"/>
                  </a:cubicBezTo>
                  <a:cubicBezTo>
                    <a:pt x="52" y="220"/>
                    <a:pt x="53" y="220"/>
                    <a:pt x="53" y="220"/>
                  </a:cubicBezTo>
                  <a:cubicBezTo>
                    <a:pt x="62" y="220"/>
                    <a:pt x="67" y="168"/>
                    <a:pt x="57" y="106"/>
                  </a:cubicBezTo>
                  <a:cubicBezTo>
                    <a:pt x="49" y="47"/>
                    <a:pt x="29" y="1"/>
                    <a:pt x="20"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24" name="Google Shape;324;p26"/>
            <p:cNvSpPr/>
            <p:nvPr/>
          </p:nvSpPr>
          <p:spPr>
            <a:xfrm>
              <a:off x="-211151" y="3256889"/>
              <a:ext cx="3009" cy="9983"/>
            </a:xfrm>
            <a:custGeom>
              <a:avLst/>
              <a:gdLst/>
              <a:ahLst/>
              <a:cxnLst/>
              <a:rect l="l" t="t" r="r" b="b"/>
              <a:pathLst>
                <a:path w="66" h="219" extrusionOk="0">
                  <a:moveTo>
                    <a:pt x="19" y="0"/>
                  </a:moveTo>
                  <a:cubicBezTo>
                    <a:pt x="18" y="0"/>
                    <a:pt x="17" y="0"/>
                    <a:pt x="17" y="0"/>
                  </a:cubicBezTo>
                  <a:cubicBezTo>
                    <a:pt x="4" y="0"/>
                    <a:pt x="0" y="53"/>
                    <a:pt x="13" y="114"/>
                  </a:cubicBezTo>
                  <a:cubicBezTo>
                    <a:pt x="22" y="172"/>
                    <a:pt x="37" y="219"/>
                    <a:pt x="50" y="219"/>
                  </a:cubicBezTo>
                  <a:cubicBezTo>
                    <a:pt x="51" y="219"/>
                    <a:pt x="52" y="219"/>
                    <a:pt x="53" y="219"/>
                  </a:cubicBezTo>
                  <a:cubicBezTo>
                    <a:pt x="65" y="219"/>
                    <a:pt x="65" y="166"/>
                    <a:pt x="57" y="105"/>
                  </a:cubicBezTo>
                  <a:cubicBezTo>
                    <a:pt x="49" y="47"/>
                    <a:pt x="32" y="0"/>
                    <a:pt x="19"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25" name="Google Shape;325;p26"/>
            <p:cNvSpPr/>
            <p:nvPr/>
          </p:nvSpPr>
          <p:spPr>
            <a:xfrm>
              <a:off x="-207777" y="3276992"/>
              <a:ext cx="3009" cy="10029"/>
            </a:xfrm>
            <a:custGeom>
              <a:avLst/>
              <a:gdLst/>
              <a:ahLst/>
              <a:cxnLst/>
              <a:rect l="l" t="t" r="r" b="b"/>
              <a:pathLst>
                <a:path w="66" h="220" extrusionOk="0">
                  <a:moveTo>
                    <a:pt x="15" y="1"/>
                  </a:moveTo>
                  <a:cubicBezTo>
                    <a:pt x="14" y="1"/>
                    <a:pt x="14" y="1"/>
                    <a:pt x="13" y="1"/>
                  </a:cubicBezTo>
                  <a:cubicBezTo>
                    <a:pt x="5" y="1"/>
                    <a:pt x="1" y="53"/>
                    <a:pt x="9" y="114"/>
                  </a:cubicBezTo>
                  <a:cubicBezTo>
                    <a:pt x="21" y="174"/>
                    <a:pt x="38" y="219"/>
                    <a:pt x="51" y="219"/>
                  </a:cubicBezTo>
                  <a:cubicBezTo>
                    <a:pt x="52" y="219"/>
                    <a:pt x="52" y="219"/>
                    <a:pt x="53" y="219"/>
                  </a:cubicBezTo>
                  <a:cubicBezTo>
                    <a:pt x="66" y="219"/>
                    <a:pt x="66" y="167"/>
                    <a:pt x="57" y="106"/>
                  </a:cubicBezTo>
                  <a:cubicBezTo>
                    <a:pt x="48" y="47"/>
                    <a:pt x="28" y="1"/>
                    <a:pt x="15"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26" name="Google Shape;326;p26"/>
            <p:cNvSpPr/>
            <p:nvPr/>
          </p:nvSpPr>
          <p:spPr>
            <a:xfrm>
              <a:off x="-204450" y="3297140"/>
              <a:ext cx="3100" cy="9983"/>
            </a:xfrm>
            <a:custGeom>
              <a:avLst/>
              <a:gdLst/>
              <a:ahLst/>
              <a:cxnLst/>
              <a:rect l="l" t="t" r="r" b="b"/>
              <a:pathLst>
                <a:path w="68" h="219" extrusionOk="0">
                  <a:moveTo>
                    <a:pt x="20" y="0"/>
                  </a:moveTo>
                  <a:cubicBezTo>
                    <a:pt x="20" y="0"/>
                    <a:pt x="19" y="0"/>
                    <a:pt x="19" y="1"/>
                  </a:cubicBezTo>
                  <a:cubicBezTo>
                    <a:pt x="6" y="1"/>
                    <a:pt x="1" y="53"/>
                    <a:pt x="15" y="114"/>
                  </a:cubicBezTo>
                  <a:cubicBezTo>
                    <a:pt x="23" y="172"/>
                    <a:pt x="39" y="219"/>
                    <a:pt x="52" y="219"/>
                  </a:cubicBezTo>
                  <a:cubicBezTo>
                    <a:pt x="52" y="219"/>
                    <a:pt x="53" y="219"/>
                    <a:pt x="53" y="219"/>
                  </a:cubicBezTo>
                  <a:cubicBezTo>
                    <a:pt x="67" y="219"/>
                    <a:pt x="67" y="166"/>
                    <a:pt x="59" y="105"/>
                  </a:cubicBezTo>
                  <a:cubicBezTo>
                    <a:pt x="50" y="46"/>
                    <a:pt x="29" y="0"/>
                    <a:pt x="20"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27" name="Google Shape;327;p26"/>
            <p:cNvSpPr/>
            <p:nvPr/>
          </p:nvSpPr>
          <p:spPr>
            <a:xfrm>
              <a:off x="-201031" y="3317243"/>
              <a:ext cx="3237" cy="10029"/>
            </a:xfrm>
            <a:custGeom>
              <a:avLst/>
              <a:gdLst/>
              <a:ahLst/>
              <a:cxnLst/>
              <a:rect l="l" t="t" r="r" b="b"/>
              <a:pathLst>
                <a:path w="71" h="220" extrusionOk="0">
                  <a:moveTo>
                    <a:pt x="20" y="1"/>
                  </a:moveTo>
                  <a:cubicBezTo>
                    <a:pt x="20" y="1"/>
                    <a:pt x="19" y="1"/>
                    <a:pt x="18" y="1"/>
                  </a:cubicBezTo>
                  <a:cubicBezTo>
                    <a:pt x="5" y="1"/>
                    <a:pt x="0" y="54"/>
                    <a:pt x="14" y="114"/>
                  </a:cubicBezTo>
                  <a:cubicBezTo>
                    <a:pt x="22" y="173"/>
                    <a:pt x="39" y="219"/>
                    <a:pt x="51" y="219"/>
                  </a:cubicBezTo>
                  <a:cubicBezTo>
                    <a:pt x="52" y="219"/>
                    <a:pt x="52" y="219"/>
                    <a:pt x="53" y="219"/>
                  </a:cubicBezTo>
                  <a:cubicBezTo>
                    <a:pt x="67" y="219"/>
                    <a:pt x="71" y="167"/>
                    <a:pt x="57" y="106"/>
                  </a:cubicBezTo>
                  <a:cubicBezTo>
                    <a:pt x="49" y="47"/>
                    <a:pt x="33" y="1"/>
                    <a:pt x="20"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28" name="Google Shape;328;p26"/>
            <p:cNvSpPr/>
            <p:nvPr/>
          </p:nvSpPr>
          <p:spPr>
            <a:xfrm>
              <a:off x="-197657" y="3337346"/>
              <a:ext cx="3282" cy="10074"/>
            </a:xfrm>
            <a:custGeom>
              <a:avLst/>
              <a:gdLst/>
              <a:ahLst/>
              <a:cxnLst/>
              <a:rect l="l" t="t" r="r" b="b"/>
              <a:pathLst>
                <a:path w="72" h="221" extrusionOk="0">
                  <a:moveTo>
                    <a:pt x="20" y="0"/>
                  </a:moveTo>
                  <a:cubicBezTo>
                    <a:pt x="20" y="0"/>
                    <a:pt x="19" y="0"/>
                    <a:pt x="19" y="1"/>
                  </a:cubicBezTo>
                  <a:cubicBezTo>
                    <a:pt x="5" y="1"/>
                    <a:pt x="1" y="53"/>
                    <a:pt x="15" y="115"/>
                  </a:cubicBezTo>
                  <a:cubicBezTo>
                    <a:pt x="23" y="173"/>
                    <a:pt x="39" y="220"/>
                    <a:pt x="52" y="220"/>
                  </a:cubicBezTo>
                  <a:cubicBezTo>
                    <a:pt x="52" y="220"/>
                    <a:pt x="53" y="220"/>
                    <a:pt x="53" y="220"/>
                  </a:cubicBezTo>
                  <a:cubicBezTo>
                    <a:pt x="67" y="220"/>
                    <a:pt x="71" y="167"/>
                    <a:pt x="58" y="105"/>
                  </a:cubicBezTo>
                  <a:cubicBezTo>
                    <a:pt x="49" y="47"/>
                    <a:pt x="33" y="0"/>
                    <a:pt x="20"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29" name="Google Shape;329;p26"/>
            <p:cNvSpPr/>
            <p:nvPr/>
          </p:nvSpPr>
          <p:spPr>
            <a:xfrm>
              <a:off x="-194239" y="3357449"/>
              <a:ext cx="3009" cy="10074"/>
            </a:xfrm>
            <a:custGeom>
              <a:avLst/>
              <a:gdLst/>
              <a:ahLst/>
              <a:cxnLst/>
              <a:rect l="l" t="t" r="r" b="b"/>
              <a:pathLst>
                <a:path w="66" h="221" extrusionOk="0">
                  <a:moveTo>
                    <a:pt x="20" y="1"/>
                  </a:moveTo>
                  <a:cubicBezTo>
                    <a:pt x="19" y="1"/>
                    <a:pt x="19" y="1"/>
                    <a:pt x="18" y="1"/>
                  </a:cubicBezTo>
                  <a:cubicBezTo>
                    <a:pt x="5" y="1"/>
                    <a:pt x="0" y="54"/>
                    <a:pt x="13" y="115"/>
                  </a:cubicBezTo>
                  <a:cubicBezTo>
                    <a:pt x="22" y="174"/>
                    <a:pt x="38" y="221"/>
                    <a:pt x="51" y="221"/>
                  </a:cubicBezTo>
                  <a:cubicBezTo>
                    <a:pt x="52" y="221"/>
                    <a:pt x="52" y="221"/>
                    <a:pt x="53" y="220"/>
                  </a:cubicBezTo>
                  <a:cubicBezTo>
                    <a:pt x="65" y="220"/>
                    <a:pt x="65" y="168"/>
                    <a:pt x="57" y="106"/>
                  </a:cubicBezTo>
                  <a:cubicBezTo>
                    <a:pt x="49" y="48"/>
                    <a:pt x="32" y="1"/>
                    <a:pt x="20"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30" name="Google Shape;330;p26"/>
            <p:cNvSpPr/>
            <p:nvPr/>
          </p:nvSpPr>
          <p:spPr>
            <a:xfrm>
              <a:off x="-190865" y="3377598"/>
              <a:ext cx="3009" cy="10029"/>
            </a:xfrm>
            <a:custGeom>
              <a:avLst/>
              <a:gdLst/>
              <a:ahLst/>
              <a:cxnLst/>
              <a:rect l="l" t="t" r="r" b="b"/>
              <a:pathLst>
                <a:path w="66" h="220" extrusionOk="0">
                  <a:moveTo>
                    <a:pt x="15" y="0"/>
                  </a:moveTo>
                  <a:cubicBezTo>
                    <a:pt x="15" y="0"/>
                    <a:pt x="14" y="1"/>
                    <a:pt x="13" y="1"/>
                  </a:cubicBezTo>
                  <a:cubicBezTo>
                    <a:pt x="1" y="1"/>
                    <a:pt x="1" y="53"/>
                    <a:pt x="9" y="114"/>
                  </a:cubicBezTo>
                  <a:cubicBezTo>
                    <a:pt x="17" y="173"/>
                    <a:pt x="34" y="219"/>
                    <a:pt x="47" y="219"/>
                  </a:cubicBezTo>
                  <a:cubicBezTo>
                    <a:pt x="48" y="219"/>
                    <a:pt x="48" y="219"/>
                    <a:pt x="49" y="219"/>
                  </a:cubicBezTo>
                  <a:cubicBezTo>
                    <a:pt x="62" y="219"/>
                    <a:pt x="66" y="166"/>
                    <a:pt x="53" y="106"/>
                  </a:cubicBezTo>
                  <a:cubicBezTo>
                    <a:pt x="44" y="47"/>
                    <a:pt x="28" y="0"/>
                    <a:pt x="15"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31" name="Google Shape;331;p26"/>
            <p:cNvSpPr/>
            <p:nvPr/>
          </p:nvSpPr>
          <p:spPr>
            <a:xfrm>
              <a:off x="-187902" y="3397746"/>
              <a:ext cx="3054" cy="9983"/>
            </a:xfrm>
            <a:custGeom>
              <a:avLst/>
              <a:gdLst/>
              <a:ahLst/>
              <a:cxnLst/>
              <a:rect l="l" t="t" r="r" b="b"/>
              <a:pathLst>
                <a:path w="67" h="219" extrusionOk="0">
                  <a:moveTo>
                    <a:pt x="20" y="0"/>
                  </a:moveTo>
                  <a:cubicBezTo>
                    <a:pt x="20" y="0"/>
                    <a:pt x="19" y="0"/>
                    <a:pt x="19" y="0"/>
                  </a:cubicBezTo>
                  <a:cubicBezTo>
                    <a:pt x="5" y="0"/>
                    <a:pt x="1" y="53"/>
                    <a:pt x="10" y="114"/>
                  </a:cubicBezTo>
                  <a:cubicBezTo>
                    <a:pt x="18" y="173"/>
                    <a:pt x="39" y="219"/>
                    <a:pt x="48" y="219"/>
                  </a:cubicBezTo>
                  <a:cubicBezTo>
                    <a:pt x="48" y="219"/>
                    <a:pt x="49" y="219"/>
                    <a:pt x="49" y="218"/>
                  </a:cubicBezTo>
                  <a:cubicBezTo>
                    <a:pt x="63" y="218"/>
                    <a:pt x="67" y="166"/>
                    <a:pt x="58" y="105"/>
                  </a:cubicBezTo>
                  <a:cubicBezTo>
                    <a:pt x="49" y="47"/>
                    <a:pt x="33" y="0"/>
                    <a:pt x="20"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32" name="Google Shape;332;p26"/>
            <p:cNvSpPr/>
            <p:nvPr/>
          </p:nvSpPr>
          <p:spPr>
            <a:xfrm>
              <a:off x="-184894" y="3417849"/>
              <a:ext cx="3009" cy="10029"/>
            </a:xfrm>
            <a:custGeom>
              <a:avLst/>
              <a:gdLst/>
              <a:ahLst/>
              <a:cxnLst/>
              <a:rect l="l" t="t" r="r" b="b"/>
              <a:pathLst>
                <a:path w="66" h="220" extrusionOk="0">
                  <a:moveTo>
                    <a:pt x="19" y="1"/>
                  </a:moveTo>
                  <a:cubicBezTo>
                    <a:pt x="19" y="1"/>
                    <a:pt x="18" y="1"/>
                    <a:pt x="18" y="1"/>
                  </a:cubicBezTo>
                  <a:cubicBezTo>
                    <a:pt x="5" y="1"/>
                    <a:pt x="1" y="53"/>
                    <a:pt x="9" y="114"/>
                  </a:cubicBezTo>
                  <a:cubicBezTo>
                    <a:pt x="17" y="172"/>
                    <a:pt x="34" y="219"/>
                    <a:pt x="48" y="219"/>
                  </a:cubicBezTo>
                  <a:cubicBezTo>
                    <a:pt x="48" y="219"/>
                    <a:pt x="49" y="219"/>
                    <a:pt x="49" y="219"/>
                  </a:cubicBezTo>
                  <a:cubicBezTo>
                    <a:pt x="62" y="219"/>
                    <a:pt x="66" y="167"/>
                    <a:pt x="58" y="106"/>
                  </a:cubicBezTo>
                  <a:cubicBezTo>
                    <a:pt x="50" y="46"/>
                    <a:pt x="33" y="1"/>
                    <a:pt x="19"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33" name="Google Shape;333;p26"/>
            <p:cNvSpPr/>
            <p:nvPr/>
          </p:nvSpPr>
          <p:spPr>
            <a:xfrm>
              <a:off x="-182113" y="3437998"/>
              <a:ext cx="3054" cy="10165"/>
            </a:xfrm>
            <a:custGeom>
              <a:avLst/>
              <a:gdLst/>
              <a:ahLst/>
              <a:cxnLst/>
              <a:rect l="l" t="t" r="r" b="b"/>
              <a:pathLst>
                <a:path w="67" h="223" extrusionOk="0">
                  <a:moveTo>
                    <a:pt x="19" y="0"/>
                  </a:moveTo>
                  <a:cubicBezTo>
                    <a:pt x="5" y="5"/>
                    <a:pt x="1" y="53"/>
                    <a:pt x="9" y="114"/>
                  </a:cubicBezTo>
                  <a:cubicBezTo>
                    <a:pt x="19" y="174"/>
                    <a:pt x="35" y="223"/>
                    <a:pt x="49" y="223"/>
                  </a:cubicBezTo>
                  <a:cubicBezTo>
                    <a:pt x="62" y="219"/>
                    <a:pt x="67" y="170"/>
                    <a:pt x="57" y="109"/>
                  </a:cubicBezTo>
                  <a:cubicBezTo>
                    <a:pt x="49" y="48"/>
                    <a:pt x="31" y="0"/>
                    <a:pt x="19"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34" name="Google Shape;334;p26"/>
            <p:cNvSpPr/>
            <p:nvPr/>
          </p:nvSpPr>
          <p:spPr>
            <a:xfrm>
              <a:off x="-179515" y="3458283"/>
              <a:ext cx="2872" cy="10029"/>
            </a:xfrm>
            <a:custGeom>
              <a:avLst/>
              <a:gdLst/>
              <a:ahLst/>
              <a:cxnLst/>
              <a:rect l="l" t="t" r="r" b="b"/>
              <a:pathLst>
                <a:path w="63" h="220" extrusionOk="0">
                  <a:moveTo>
                    <a:pt x="20" y="1"/>
                  </a:moveTo>
                  <a:cubicBezTo>
                    <a:pt x="20" y="1"/>
                    <a:pt x="19" y="1"/>
                    <a:pt x="18" y="1"/>
                  </a:cubicBezTo>
                  <a:cubicBezTo>
                    <a:pt x="5" y="1"/>
                    <a:pt x="0" y="54"/>
                    <a:pt x="10" y="114"/>
                  </a:cubicBezTo>
                  <a:cubicBezTo>
                    <a:pt x="18" y="173"/>
                    <a:pt x="35" y="220"/>
                    <a:pt x="43" y="220"/>
                  </a:cubicBezTo>
                  <a:cubicBezTo>
                    <a:pt x="44" y="220"/>
                    <a:pt x="44" y="219"/>
                    <a:pt x="44" y="219"/>
                  </a:cubicBezTo>
                  <a:cubicBezTo>
                    <a:pt x="57" y="219"/>
                    <a:pt x="62" y="167"/>
                    <a:pt x="57" y="106"/>
                  </a:cubicBezTo>
                  <a:cubicBezTo>
                    <a:pt x="49" y="47"/>
                    <a:pt x="33" y="1"/>
                    <a:pt x="20"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35" name="Google Shape;335;p26"/>
            <p:cNvSpPr/>
            <p:nvPr/>
          </p:nvSpPr>
          <p:spPr>
            <a:xfrm>
              <a:off x="-177144" y="3478386"/>
              <a:ext cx="2872" cy="10257"/>
            </a:xfrm>
            <a:custGeom>
              <a:avLst/>
              <a:gdLst/>
              <a:ahLst/>
              <a:cxnLst/>
              <a:rect l="l" t="t" r="r" b="b"/>
              <a:pathLst>
                <a:path w="63" h="225" extrusionOk="0">
                  <a:moveTo>
                    <a:pt x="19" y="1"/>
                  </a:moveTo>
                  <a:cubicBezTo>
                    <a:pt x="5" y="6"/>
                    <a:pt x="1" y="53"/>
                    <a:pt x="10" y="115"/>
                  </a:cubicBezTo>
                  <a:cubicBezTo>
                    <a:pt x="14" y="174"/>
                    <a:pt x="30" y="224"/>
                    <a:pt x="43" y="224"/>
                  </a:cubicBezTo>
                  <a:cubicBezTo>
                    <a:pt x="44" y="224"/>
                    <a:pt x="44" y="224"/>
                    <a:pt x="45" y="224"/>
                  </a:cubicBezTo>
                  <a:cubicBezTo>
                    <a:pt x="57" y="224"/>
                    <a:pt x="63" y="172"/>
                    <a:pt x="53" y="111"/>
                  </a:cubicBezTo>
                  <a:cubicBezTo>
                    <a:pt x="49" y="49"/>
                    <a:pt x="31" y="1"/>
                    <a:pt x="19"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36" name="Google Shape;336;p26"/>
            <p:cNvSpPr/>
            <p:nvPr/>
          </p:nvSpPr>
          <p:spPr>
            <a:xfrm>
              <a:off x="-174910" y="3498717"/>
              <a:ext cx="2781" cy="10211"/>
            </a:xfrm>
            <a:custGeom>
              <a:avLst/>
              <a:gdLst/>
              <a:ahLst/>
              <a:cxnLst/>
              <a:rect l="l" t="t" r="r" b="b"/>
              <a:pathLst>
                <a:path w="61" h="224" extrusionOk="0">
                  <a:moveTo>
                    <a:pt x="18" y="0"/>
                  </a:moveTo>
                  <a:cubicBezTo>
                    <a:pt x="4" y="0"/>
                    <a:pt x="0" y="53"/>
                    <a:pt x="8" y="115"/>
                  </a:cubicBezTo>
                  <a:cubicBezTo>
                    <a:pt x="14" y="176"/>
                    <a:pt x="26" y="224"/>
                    <a:pt x="40" y="224"/>
                  </a:cubicBezTo>
                  <a:cubicBezTo>
                    <a:pt x="53" y="224"/>
                    <a:pt x="61" y="171"/>
                    <a:pt x="53" y="111"/>
                  </a:cubicBezTo>
                  <a:cubicBezTo>
                    <a:pt x="48" y="49"/>
                    <a:pt x="31" y="0"/>
                    <a:pt x="18"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37" name="Google Shape;337;p26"/>
            <p:cNvSpPr/>
            <p:nvPr/>
          </p:nvSpPr>
          <p:spPr>
            <a:xfrm>
              <a:off x="-172905" y="3519048"/>
              <a:ext cx="2598" cy="10211"/>
            </a:xfrm>
            <a:custGeom>
              <a:avLst/>
              <a:gdLst/>
              <a:ahLst/>
              <a:cxnLst/>
              <a:rect l="l" t="t" r="r" b="b"/>
              <a:pathLst>
                <a:path w="57" h="224" extrusionOk="0">
                  <a:moveTo>
                    <a:pt x="17" y="0"/>
                  </a:moveTo>
                  <a:cubicBezTo>
                    <a:pt x="4" y="0"/>
                    <a:pt x="0" y="53"/>
                    <a:pt x="4" y="114"/>
                  </a:cubicBezTo>
                  <a:cubicBezTo>
                    <a:pt x="9" y="175"/>
                    <a:pt x="26" y="224"/>
                    <a:pt x="39" y="224"/>
                  </a:cubicBezTo>
                  <a:cubicBezTo>
                    <a:pt x="53" y="224"/>
                    <a:pt x="57" y="171"/>
                    <a:pt x="53" y="110"/>
                  </a:cubicBezTo>
                  <a:cubicBezTo>
                    <a:pt x="48" y="48"/>
                    <a:pt x="31" y="0"/>
                    <a:pt x="17"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38" name="Google Shape;338;p26"/>
            <p:cNvSpPr/>
            <p:nvPr/>
          </p:nvSpPr>
          <p:spPr>
            <a:xfrm>
              <a:off x="-171355" y="3539333"/>
              <a:ext cx="2644" cy="10257"/>
            </a:xfrm>
            <a:custGeom>
              <a:avLst/>
              <a:gdLst/>
              <a:ahLst/>
              <a:cxnLst/>
              <a:rect l="l" t="t" r="r" b="b"/>
              <a:pathLst>
                <a:path w="58" h="225" extrusionOk="0">
                  <a:moveTo>
                    <a:pt x="23" y="1"/>
                  </a:moveTo>
                  <a:cubicBezTo>
                    <a:pt x="9" y="6"/>
                    <a:pt x="1" y="53"/>
                    <a:pt x="5" y="115"/>
                  </a:cubicBezTo>
                  <a:cubicBezTo>
                    <a:pt x="14" y="174"/>
                    <a:pt x="26" y="225"/>
                    <a:pt x="39" y="225"/>
                  </a:cubicBezTo>
                  <a:cubicBezTo>
                    <a:pt x="40" y="225"/>
                    <a:pt x="40" y="224"/>
                    <a:pt x="41" y="224"/>
                  </a:cubicBezTo>
                  <a:cubicBezTo>
                    <a:pt x="53" y="224"/>
                    <a:pt x="57" y="176"/>
                    <a:pt x="53" y="111"/>
                  </a:cubicBezTo>
                  <a:cubicBezTo>
                    <a:pt x="49" y="49"/>
                    <a:pt x="35"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39" name="Google Shape;339;p26"/>
            <p:cNvSpPr/>
            <p:nvPr/>
          </p:nvSpPr>
          <p:spPr>
            <a:xfrm>
              <a:off x="-169759" y="3559892"/>
              <a:ext cx="2416" cy="10211"/>
            </a:xfrm>
            <a:custGeom>
              <a:avLst/>
              <a:gdLst/>
              <a:ahLst/>
              <a:cxnLst/>
              <a:rect l="l" t="t" r="r" b="b"/>
              <a:pathLst>
                <a:path w="53" h="224" extrusionOk="0">
                  <a:moveTo>
                    <a:pt x="20" y="1"/>
                  </a:moveTo>
                  <a:cubicBezTo>
                    <a:pt x="19" y="1"/>
                    <a:pt x="19" y="1"/>
                    <a:pt x="18" y="1"/>
                  </a:cubicBezTo>
                  <a:cubicBezTo>
                    <a:pt x="6" y="1"/>
                    <a:pt x="0" y="48"/>
                    <a:pt x="6" y="114"/>
                  </a:cubicBezTo>
                  <a:cubicBezTo>
                    <a:pt x="10" y="175"/>
                    <a:pt x="22" y="223"/>
                    <a:pt x="36" y="223"/>
                  </a:cubicBezTo>
                  <a:cubicBezTo>
                    <a:pt x="49" y="223"/>
                    <a:pt x="53" y="171"/>
                    <a:pt x="49" y="110"/>
                  </a:cubicBezTo>
                  <a:cubicBezTo>
                    <a:pt x="45" y="51"/>
                    <a:pt x="33" y="1"/>
                    <a:pt x="20"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40" name="Google Shape;340;p26"/>
            <p:cNvSpPr/>
            <p:nvPr/>
          </p:nvSpPr>
          <p:spPr>
            <a:xfrm>
              <a:off x="-168574" y="3580223"/>
              <a:ext cx="2462" cy="10211"/>
            </a:xfrm>
            <a:custGeom>
              <a:avLst/>
              <a:gdLst/>
              <a:ahLst/>
              <a:cxnLst/>
              <a:rect l="l" t="t" r="r" b="b"/>
              <a:pathLst>
                <a:path w="54" h="224" extrusionOk="0">
                  <a:moveTo>
                    <a:pt x="23" y="1"/>
                  </a:moveTo>
                  <a:cubicBezTo>
                    <a:pt x="10" y="1"/>
                    <a:pt x="1" y="48"/>
                    <a:pt x="6" y="114"/>
                  </a:cubicBezTo>
                  <a:cubicBezTo>
                    <a:pt x="6" y="175"/>
                    <a:pt x="18" y="223"/>
                    <a:pt x="32" y="223"/>
                  </a:cubicBezTo>
                  <a:cubicBezTo>
                    <a:pt x="45" y="223"/>
                    <a:pt x="53" y="171"/>
                    <a:pt x="49" y="110"/>
                  </a:cubicBezTo>
                  <a:cubicBezTo>
                    <a:pt x="49" y="48"/>
                    <a:pt x="36"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41" name="Google Shape;341;p26"/>
            <p:cNvSpPr/>
            <p:nvPr/>
          </p:nvSpPr>
          <p:spPr>
            <a:xfrm>
              <a:off x="-167571" y="3600554"/>
              <a:ext cx="2462" cy="10165"/>
            </a:xfrm>
            <a:custGeom>
              <a:avLst/>
              <a:gdLst/>
              <a:ahLst/>
              <a:cxnLst/>
              <a:rect l="l" t="t" r="r" b="b"/>
              <a:pathLst>
                <a:path w="54" h="223" extrusionOk="0">
                  <a:moveTo>
                    <a:pt x="23" y="0"/>
                  </a:moveTo>
                  <a:cubicBezTo>
                    <a:pt x="10" y="0"/>
                    <a:pt x="1" y="53"/>
                    <a:pt x="5" y="114"/>
                  </a:cubicBezTo>
                  <a:cubicBezTo>
                    <a:pt x="5" y="175"/>
                    <a:pt x="18" y="223"/>
                    <a:pt x="31" y="223"/>
                  </a:cubicBezTo>
                  <a:cubicBezTo>
                    <a:pt x="45" y="223"/>
                    <a:pt x="53" y="170"/>
                    <a:pt x="49" y="110"/>
                  </a:cubicBezTo>
                  <a:cubicBezTo>
                    <a:pt x="49" y="48"/>
                    <a:pt x="36"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42" name="Google Shape;342;p26"/>
            <p:cNvSpPr/>
            <p:nvPr/>
          </p:nvSpPr>
          <p:spPr>
            <a:xfrm>
              <a:off x="-166751" y="3620885"/>
              <a:ext cx="2416" cy="10165"/>
            </a:xfrm>
            <a:custGeom>
              <a:avLst/>
              <a:gdLst/>
              <a:ahLst/>
              <a:cxnLst/>
              <a:rect l="l" t="t" r="r" b="b"/>
              <a:pathLst>
                <a:path w="53" h="223" extrusionOk="0">
                  <a:moveTo>
                    <a:pt x="22" y="0"/>
                  </a:moveTo>
                  <a:cubicBezTo>
                    <a:pt x="9" y="0"/>
                    <a:pt x="0" y="53"/>
                    <a:pt x="0" y="113"/>
                  </a:cubicBezTo>
                  <a:cubicBezTo>
                    <a:pt x="4" y="172"/>
                    <a:pt x="17" y="223"/>
                    <a:pt x="29" y="223"/>
                  </a:cubicBezTo>
                  <a:cubicBezTo>
                    <a:pt x="30" y="223"/>
                    <a:pt x="30" y="223"/>
                    <a:pt x="31" y="223"/>
                  </a:cubicBezTo>
                  <a:cubicBezTo>
                    <a:pt x="45" y="223"/>
                    <a:pt x="53" y="174"/>
                    <a:pt x="49" y="113"/>
                  </a:cubicBezTo>
                  <a:cubicBezTo>
                    <a:pt x="49" y="47"/>
                    <a:pt x="35" y="0"/>
                    <a:pt x="22"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43" name="Google Shape;343;p26"/>
            <p:cNvSpPr/>
            <p:nvPr/>
          </p:nvSpPr>
          <p:spPr>
            <a:xfrm>
              <a:off x="-166158" y="3641398"/>
              <a:ext cx="2234" cy="10165"/>
            </a:xfrm>
            <a:custGeom>
              <a:avLst/>
              <a:gdLst/>
              <a:ahLst/>
              <a:cxnLst/>
              <a:rect l="l" t="t" r="r" b="b"/>
              <a:pathLst>
                <a:path w="49" h="223" extrusionOk="0">
                  <a:moveTo>
                    <a:pt x="22" y="0"/>
                  </a:moveTo>
                  <a:cubicBezTo>
                    <a:pt x="9" y="0"/>
                    <a:pt x="0" y="48"/>
                    <a:pt x="0" y="109"/>
                  </a:cubicBezTo>
                  <a:cubicBezTo>
                    <a:pt x="5" y="174"/>
                    <a:pt x="14" y="222"/>
                    <a:pt x="26" y="222"/>
                  </a:cubicBezTo>
                  <a:cubicBezTo>
                    <a:pt x="40" y="222"/>
                    <a:pt x="48" y="170"/>
                    <a:pt x="48" y="109"/>
                  </a:cubicBezTo>
                  <a:cubicBezTo>
                    <a:pt x="48" y="48"/>
                    <a:pt x="36" y="0"/>
                    <a:pt x="22"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44" name="Google Shape;344;p26"/>
            <p:cNvSpPr/>
            <p:nvPr/>
          </p:nvSpPr>
          <p:spPr>
            <a:xfrm>
              <a:off x="-165748" y="3661683"/>
              <a:ext cx="2234" cy="10393"/>
            </a:xfrm>
            <a:custGeom>
              <a:avLst/>
              <a:gdLst/>
              <a:ahLst/>
              <a:cxnLst/>
              <a:rect l="l" t="t" r="r" b="b"/>
              <a:pathLst>
                <a:path w="49" h="228" extrusionOk="0">
                  <a:moveTo>
                    <a:pt x="23" y="1"/>
                  </a:moveTo>
                  <a:cubicBezTo>
                    <a:pt x="9" y="1"/>
                    <a:pt x="0" y="53"/>
                    <a:pt x="0" y="114"/>
                  </a:cubicBezTo>
                  <a:cubicBezTo>
                    <a:pt x="0" y="175"/>
                    <a:pt x="13" y="227"/>
                    <a:pt x="27" y="227"/>
                  </a:cubicBezTo>
                  <a:cubicBezTo>
                    <a:pt x="39" y="227"/>
                    <a:pt x="49" y="175"/>
                    <a:pt x="49" y="114"/>
                  </a:cubicBezTo>
                  <a:cubicBezTo>
                    <a:pt x="49" y="53"/>
                    <a:pt x="35"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45" name="Google Shape;345;p26"/>
            <p:cNvSpPr/>
            <p:nvPr/>
          </p:nvSpPr>
          <p:spPr>
            <a:xfrm>
              <a:off x="-165566" y="3682196"/>
              <a:ext cx="2234" cy="10211"/>
            </a:xfrm>
            <a:custGeom>
              <a:avLst/>
              <a:gdLst/>
              <a:ahLst/>
              <a:cxnLst/>
              <a:rect l="l" t="t" r="r" b="b"/>
              <a:pathLst>
                <a:path w="49" h="224" extrusionOk="0">
                  <a:moveTo>
                    <a:pt x="23" y="1"/>
                  </a:moveTo>
                  <a:cubicBezTo>
                    <a:pt x="9" y="1"/>
                    <a:pt x="1" y="53"/>
                    <a:pt x="1" y="114"/>
                  </a:cubicBezTo>
                  <a:cubicBezTo>
                    <a:pt x="1" y="176"/>
                    <a:pt x="9" y="223"/>
                    <a:pt x="23" y="223"/>
                  </a:cubicBezTo>
                  <a:cubicBezTo>
                    <a:pt x="35" y="223"/>
                    <a:pt x="49" y="176"/>
                    <a:pt x="49" y="114"/>
                  </a:cubicBezTo>
                  <a:cubicBezTo>
                    <a:pt x="49" y="49"/>
                    <a:pt x="35"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46" name="Google Shape;346;p26"/>
            <p:cNvSpPr/>
            <p:nvPr/>
          </p:nvSpPr>
          <p:spPr>
            <a:xfrm>
              <a:off x="-165383" y="3702709"/>
              <a:ext cx="2279" cy="10257"/>
            </a:xfrm>
            <a:custGeom>
              <a:avLst/>
              <a:gdLst/>
              <a:ahLst/>
              <a:cxnLst/>
              <a:rect l="l" t="t" r="r" b="b"/>
              <a:pathLst>
                <a:path w="50" h="225" extrusionOk="0">
                  <a:moveTo>
                    <a:pt x="23" y="1"/>
                  </a:moveTo>
                  <a:cubicBezTo>
                    <a:pt x="9" y="1"/>
                    <a:pt x="1" y="49"/>
                    <a:pt x="1" y="110"/>
                  </a:cubicBezTo>
                  <a:cubicBezTo>
                    <a:pt x="1" y="172"/>
                    <a:pt x="9" y="224"/>
                    <a:pt x="23" y="224"/>
                  </a:cubicBezTo>
                  <a:cubicBezTo>
                    <a:pt x="35" y="224"/>
                    <a:pt x="49" y="172"/>
                    <a:pt x="45" y="110"/>
                  </a:cubicBezTo>
                  <a:cubicBezTo>
                    <a:pt x="45" y="49"/>
                    <a:pt x="35"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47" name="Google Shape;347;p26"/>
            <p:cNvSpPr/>
            <p:nvPr/>
          </p:nvSpPr>
          <p:spPr>
            <a:xfrm>
              <a:off x="-165155" y="3723040"/>
              <a:ext cx="2234" cy="10439"/>
            </a:xfrm>
            <a:custGeom>
              <a:avLst/>
              <a:gdLst/>
              <a:ahLst/>
              <a:cxnLst/>
              <a:rect l="l" t="t" r="r" b="b"/>
              <a:pathLst>
                <a:path w="49" h="229" extrusionOk="0">
                  <a:moveTo>
                    <a:pt x="22" y="1"/>
                  </a:moveTo>
                  <a:cubicBezTo>
                    <a:pt x="10" y="1"/>
                    <a:pt x="0" y="53"/>
                    <a:pt x="0" y="114"/>
                  </a:cubicBezTo>
                  <a:cubicBezTo>
                    <a:pt x="0" y="176"/>
                    <a:pt x="14" y="228"/>
                    <a:pt x="22" y="228"/>
                  </a:cubicBezTo>
                  <a:cubicBezTo>
                    <a:pt x="36" y="224"/>
                    <a:pt x="48" y="176"/>
                    <a:pt x="48" y="114"/>
                  </a:cubicBezTo>
                  <a:cubicBezTo>
                    <a:pt x="44" y="53"/>
                    <a:pt x="36"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48" name="Google Shape;348;p26"/>
            <p:cNvSpPr/>
            <p:nvPr/>
          </p:nvSpPr>
          <p:spPr>
            <a:xfrm>
              <a:off x="-164973" y="3743554"/>
              <a:ext cx="2234" cy="10211"/>
            </a:xfrm>
            <a:custGeom>
              <a:avLst/>
              <a:gdLst/>
              <a:ahLst/>
              <a:cxnLst/>
              <a:rect l="l" t="t" r="r" b="b"/>
              <a:pathLst>
                <a:path w="49" h="224" extrusionOk="0">
                  <a:moveTo>
                    <a:pt x="22" y="0"/>
                  </a:moveTo>
                  <a:cubicBezTo>
                    <a:pt x="10" y="0"/>
                    <a:pt x="0" y="49"/>
                    <a:pt x="0" y="115"/>
                  </a:cubicBezTo>
                  <a:cubicBezTo>
                    <a:pt x="0" y="176"/>
                    <a:pt x="14" y="224"/>
                    <a:pt x="26" y="224"/>
                  </a:cubicBezTo>
                  <a:cubicBezTo>
                    <a:pt x="40" y="224"/>
                    <a:pt x="49" y="176"/>
                    <a:pt x="49" y="110"/>
                  </a:cubicBezTo>
                  <a:cubicBezTo>
                    <a:pt x="49" y="49"/>
                    <a:pt x="36" y="0"/>
                    <a:pt x="22"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49" name="Google Shape;349;p26"/>
            <p:cNvSpPr/>
            <p:nvPr/>
          </p:nvSpPr>
          <p:spPr>
            <a:xfrm>
              <a:off x="-164745" y="3763884"/>
              <a:ext cx="2416" cy="10393"/>
            </a:xfrm>
            <a:custGeom>
              <a:avLst/>
              <a:gdLst/>
              <a:ahLst/>
              <a:cxnLst/>
              <a:rect l="l" t="t" r="r" b="b"/>
              <a:pathLst>
                <a:path w="53" h="228" extrusionOk="0">
                  <a:moveTo>
                    <a:pt x="27" y="0"/>
                  </a:moveTo>
                  <a:cubicBezTo>
                    <a:pt x="13" y="0"/>
                    <a:pt x="1" y="53"/>
                    <a:pt x="5" y="115"/>
                  </a:cubicBezTo>
                  <a:cubicBezTo>
                    <a:pt x="5" y="175"/>
                    <a:pt x="17" y="228"/>
                    <a:pt x="27" y="228"/>
                  </a:cubicBezTo>
                  <a:cubicBezTo>
                    <a:pt x="39" y="228"/>
                    <a:pt x="53" y="175"/>
                    <a:pt x="48" y="115"/>
                  </a:cubicBezTo>
                  <a:cubicBezTo>
                    <a:pt x="48" y="53"/>
                    <a:pt x="39" y="0"/>
                    <a:pt x="27"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50" name="Google Shape;350;p26"/>
            <p:cNvSpPr/>
            <p:nvPr/>
          </p:nvSpPr>
          <p:spPr>
            <a:xfrm>
              <a:off x="-164380" y="3784398"/>
              <a:ext cx="2279" cy="10211"/>
            </a:xfrm>
            <a:custGeom>
              <a:avLst/>
              <a:gdLst/>
              <a:ahLst/>
              <a:cxnLst/>
              <a:rect l="l" t="t" r="r" b="b"/>
              <a:pathLst>
                <a:path w="50" h="224" extrusionOk="0">
                  <a:moveTo>
                    <a:pt x="23" y="0"/>
                  </a:moveTo>
                  <a:cubicBezTo>
                    <a:pt x="9" y="0"/>
                    <a:pt x="1" y="53"/>
                    <a:pt x="1" y="115"/>
                  </a:cubicBezTo>
                  <a:cubicBezTo>
                    <a:pt x="5" y="175"/>
                    <a:pt x="13" y="224"/>
                    <a:pt x="27" y="224"/>
                  </a:cubicBezTo>
                  <a:cubicBezTo>
                    <a:pt x="40" y="224"/>
                    <a:pt x="49" y="175"/>
                    <a:pt x="49" y="115"/>
                  </a:cubicBezTo>
                  <a:cubicBezTo>
                    <a:pt x="49" y="48"/>
                    <a:pt x="36"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51" name="Google Shape;351;p26"/>
            <p:cNvSpPr/>
            <p:nvPr/>
          </p:nvSpPr>
          <p:spPr>
            <a:xfrm>
              <a:off x="-163970" y="3804956"/>
              <a:ext cx="2234" cy="10165"/>
            </a:xfrm>
            <a:custGeom>
              <a:avLst/>
              <a:gdLst/>
              <a:ahLst/>
              <a:cxnLst/>
              <a:rect l="l" t="t" r="r" b="b"/>
              <a:pathLst>
                <a:path w="49" h="223" extrusionOk="0">
                  <a:moveTo>
                    <a:pt x="22" y="0"/>
                  </a:moveTo>
                  <a:cubicBezTo>
                    <a:pt x="10" y="0"/>
                    <a:pt x="0" y="47"/>
                    <a:pt x="0" y="109"/>
                  </a:cubicBezTo>
                  <a:cubicBezTo>
                    <a:pt x="4" y="174"/>
                    <a:pt x="14" y="223"/>
                    <a:pt x="27" y="223"/>
                  </a:cubicBezTo>
                  <a:cubicBezTo>
                    <a:pt x="40" y="223"/>
                    <a:pt x="49" y="170"/>
                    <a:pt x="49" y="109"/>
                  </a:cubicBezTo>
                  <a:cubicBezTo>
                    <a:pt x="49" y="47"/>
                    <a:pt x="36" y="0"/>
                    <a:pt x="22"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52" name="Google Shape;352;p26"/>
            <p:cNvSpPr/>
            <p:nvPr/>
          </p:nvSpPr>
          <p:spPr>
            <a:xfrm>
              <a:off x="-163560" y="3825242"/>
              <a:ext cx="2462" cy="10393"/>
            </a:xfrm>
            <a:custGeom>
              <a:avLst/>
              <a:gdLst/>
              <a:ahLst/>
              <a:cxnLst/>
              <a:rect l="l" t="t" r="r" b="b"/>
              <a:pathLst>
                <a:path w="54" h="228" extrusionOk="0">
                  <a:moveTo>
                    <a:pt x="22" y="1"/>
                  </a:moveTo>
                  <a:cubicBezTo>
                    <a:pt x="9" y="1"/>
                    <a:pt x="1" y="53"/>
                    <a:pt x="5" y="114"/>
                  </a:cubicBezTo>
                  <a:cubicBezTo>
                    <a:pt x="5" y="175"/>
                    <a:pt x="18" y="227"/>
                    <a:pt x="31" y="227"/>
                  </a:cubicBezTo>
                  <a:cubicBezTo>
                    <a:pt x="44" y="223"/>
                    <a:pt x="53" y="175"/>
                    <a:pt x="48" y="114"/>
                  </a:cubicBezTo>
                  <a:cubicBezTo>
                    <a:pt x="48" y="53"/>
                    <a:pt x="35"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53" name="Google Shape;353;p26"/>
            <p:cNvSpPr/>
            <p:nvPr/>
          </p:nvSpPr>
          <p:spPr>
            <a:xfrm>
              <a:off x="-162967" y="3845755"/>
              <a:ext cx="2234" cy="10211"/>
            </a:xfrm>
            <a:custGeom>
              <a:avLst/>
              <a:gdLst/>
              <a:ahLst/>
              <a:cxnLst/>
              <a:rect l="l" t="t" r="r" b="b"/>
              <a:pathLst>
                <a:path w="49" h="224" extrusionOk="0">
                  <a:moveTo>
                    <a:pt x="22" y="1"/>
                  </a:moveTo>
                  <a:cubicBezTo>
                    <a:pt x="9" y="1"/>
                    <a:pt x="0" y="49"/>
                    <a:pt x="0" y="114"/>
                  </a:cubicBezTo>
                  <a:cubicBezTo>
                    <a:pt x="0" y="175"/>
                    <a:pt x="14" y="223"/>
                    <a:pt x="27" y="223"/>
                  </a:cubicBezTo>
                  <a:cubicBezTo>
                    <a:pt x="40" y="223"/>
                    <a:pt x="49" y="175"/>
                    <a:pt x="49" y="110"/>
                  </a:cubicBezTo>
                  <a:cubicBezTo>
                    <a:pt x="44" y="49"/>
                    <a:pt x="35"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54" name="Google Shape;354;p26"/>
            <p:cNvSpPr/>
            <p:nvPr/>
          </p:nvSpPr>
          <p:spPr>
            <a:xfrm>
              <a:off x="-162603" y="3866086"/>
              <a:ext cx="2462" cy="10393"/>
            </a:xfrm>
            <a:custGeom>
              <a:avLst/>
              <a:gdLst/>
              <a:ahLst/>
              <a:cxnLst/>
              <a:rect l="l" t="t" r="r" b="b"/>
              <a:pathLst>
                <a:path w="54" h="228" extrusionOk="0">
                  <a:moveTo>
                    <a:pt x="23" y="1"/>
                  </a:moveTo>
                  <a:cubicBezTo>
                    <a:pt x="10" y="1"/>
                    <a:pt x="1" y="53"/>
                    <a:pt x="6" y="114"/>
                  </a:cubicBezTo>
                  <a:cubicBezTo>
                    <a:pt x="6" y="175"/>
                    <a:pt x="19" y="227"/>
                    <a:pt x="32" y="227"/>
                  </a:cubicBezTo>
                  <a:cubicBezTo>
                    <a:pt x="45" y="227"/>
                    <a:pt x="53" y="175"/>
                    <a:pt x="49" y="114"/>
                  </a:cubicBezTo>
                  <a:cubicBezTo>
                    <a:pt x="49" y="53"/>
                    <a:pt x="36"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55" name="Google Shape;355;p26"/>
            <p:cNvSpPr/>
            <p:nvPr/>
          </p:nvSpPr>
          <p:spPr>
            <a:xfrm>
              <a:off x="-161964" y="3886599"/>
              <a:ext cx="2234" cy="10165"/>
            </a:xfrm>
            <a:custGeom>
              <a:avLst/>
              <a:gdLst/>
              <a:ahLst/>
              <a:cxnLst/>
              <a:rect l="l" t="t" r="r" b="b"/>
              <a:pathLst>
                <a:path w="49" h="223" extrusionOk="0">
                  <a:moveTo>
                    <a:pt x="22" y="1"/>
                  </a:moveTo>
                  <a:cubicBezTo>
                    <a:pt x="9" y="1"/>
                    <a:pt x="0" y="53"/>
                    <a:pt x="0" y="114"/>
                  </a:cubicBezTo>
                  <a:cubicBezTo>
                    <a:pt x="5" y="176"/>
                    <a:pt x="13" y="223"/>
                    <a:pt x="27" y="223"/>
                  </a:cubicBezTo>
                  <a:cubicBezTo>
                    <a:pt x="39" y="223"/>
                    <a:pt x="49" y="176"/>
                    <a:pt x="49" y="114"/>
                  </a:cubicBezTo>
                  <a:cubicBezTo>
                    <a:pt x="49" y="49"/>
                    <a:pt x="35"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56" name="Google Shape;356;p26"/>
            <p:cNvSpPr/>
            <p:nvPr/>
          </p:nvSpPr>
          <p:spPr>
            <a:xfrm>
              <a:off x="-161417" y="3907112"/>
              <a:ext cx="2279" cy="10211"/>
            </a:xfrm>
            <a:custGeom>
              <a:avLst/>
              <a:gdLst/>
              <a:ahLst/>
              <a:cxnLst/>
              <a:rect l="l" t="t" r="r" b="b"/>
              <a:pathLst>
                <a:path w="50" h="224" extrusionOk="0">
                  <a:moveTo>
                    <a:pt x="24" y="0"/>
                  </a:moveTo>
                  <a:cubicBezTo>
                    <a:pt x="24" y="0"/>
                    <a:pt x="23" y="0"/>
                    <a:pt x="23" y="1"/>
                  </a:cubicBezTo>
                  <a:cubicBezTo>
                    <a:pt x="10" y="1"/>
                    <a:pt x="1" y="49"/>
                    <a:pt x="1" y="110"/>
                  </a:cubicBezTo>
                  <a:cubicBezTo>
                    <a:pt x="6" y="176"/>
                    <a:pt x="15" y="224"/>
                    <a:pt x="27" y="224"/>
                  </a:cubicBezTo>
                  <a:cubicBezTo>
                    <a:pt x="41" y="224"/>
                    <a:pt x="49" y="172"/>
                    <a:pt x="49" y="110"/>
                  </a:cubicBezTo>
                  <a:cubicBezTo>
                    <a:pt x="45" y="51"/>
                    <a:pt x="37" y="0"/>
                    <a:pt x="24"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57" name="Google Shape;357;p26"/>
            <p:cNvSpPr/>
            <p:nvPr/>
          </p:nvSpPr>
          <p:spPr>
            <a:xfrm>
              <a:off x="-160779" y="3927443"/>
              <a:ext cx="2234" cy="10211"/>
            </a:xfrm>
            <a:custGeom>
              <a:avLst/>
              <a:gdLst/>
              <a:ahLst/>
              <a:cxnLst/>
              <a:rect l="l" t="t" r="r" b="b"/>
              <a:pathLst>
                <a:path w="49" h="224" extrusionOk="0">
                  <a:moveTo>
                    <a:pt x="23" y="0"/>
                  </a:moveTo>
                  <a:cubicBezTo>
                    <a:pt x="9" y="0"/>
                    <a:pt x="1" y="53"/>
                    <a:pt x="1" y="114"/>
                  </a:cubicBezTo>
                  <a:cubicBezTo>
                    <a:pt x="5" y="173"/>
                    <a:pt x="13" y="224"/>
                    <a:pt x="25" y="224"/>
                  </a:cubicBezTo>
                  <a:cubicBezTo>
                    <a:pt x="26" y="224"/>
                    <a:pt x="26" y="224"/>
                    <a:pt x="27" y="224"/>
                  </a:cubicBezTo>
                  <a:cubicBezTo>
                    <a:pt x="39" y="224"/>
                    <a:pt x="49" y="175"/>
                    <a:pt x="49" y="114"/>
                  </a:cubicBezTo>
                  <a:cubicBezTo>
                    <a:pt x="45" y="49"/>
                    <a:pt x="35"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58" name="Google Shape;358;p26"/>
            <p:cNvSpPr/>
            <p:nvPr/>
          </p:nvSpPr>
          <p:spPr>
            <a:xfrm>
              <a:off x="-160187" y="3947956"/>
              <a:ext cx="2234" cy="10211"/>
            </a:xfrm>
            <a:custGeom>
              <a:avLst/>
              <a:gdLst/>
              <a:ahLst/>
              <a:cxnLst/>
              <a:rect l="l" t="t" r="r" b="b"/>
              <a:pathLst>
                <a:path w="49" h="224" extrusionOk="0">
                  <a:moveTo>
                    <a:pt x="22" y="0"/>
                  </a:moveTo>
                  <a:cubicBezTo>
                    <a:pt x="10" y="0"/>
                    <a:pt x="0" y="49"/>
                    <a:pt x="0" y="115"/>
                  </a:cubicBezTo>
                  <a:cubicBezTo>
                    <a:pt x="5" y="175"/>
                    <a:pt x="18" y="224"/>
                    <a:pt x="26" y="224"/>
                  </a:cubicBezTo>
                  <a:cubicBezTo>
                    <a:pt x="40" y="224"/>
                    <a:pt x="48" y="171"/>
                    <a:pt x="48" y="109"/>
                  </a:cubicBezTo>
                  <a:cubicBezTo>
                    <a:pt x="48" y="49"/>
                    <a:pt x="36" y="0"/>
                    <a:pt x="22"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59" name="Google Shape;359;p26"/>
            <p:cNvSpPr/>
            <p:nvPr/>
          </p:nvSpPr>
          <p:spPr>
            <a:xfrm>
              <a:off x="-159594" y="3968287"/>
              <a:ext cx="2462" cy="10393"/>
            </a:xfrm>
            <a:custGeom>
              <a:avLst/>
              <a:gdLst/>
              <a:ahLst/>
              <a:cxnLst/>
              <a:rect l="l" t="t" r="r" b="b"/>
              <a:pathLst>
                <a:path w="54" h="228" extrusionOk="0">
                  <a:moveTo>
                    <a:pt x="23" y="0"/>
                  </a:moveTo>
                  <a:cubicBezTo>
                    <a:pt x="9" y="0"/>
                    <a:pt x="1" y="52"/>
                    <a:pt x="5" y="114"/>
                  </a:cubicBezTo>
                  <a:cubicBezTo>
                    <a:pt x="5" y="175"/>
                    <a:pt x="19" y="228"/>
                    <a:pt x="31" y="228"/>
                  </a:cubicBezTo>
                  <a:cubicBezTo>
                    <a:pt x="45" y="223"/>
                    <a:pt x="53" y="175"/>
                    <a:pt x="49" y="114"/>
                  </a:cubicBezTo>
                  <a:cubicBezTo>
                    <a:pt x="49" y="52"/>
                    <a:pt x="35"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60" name="Google Shape;360;p26"/>
            <p:cNvSpPr/>
            <p:nvPr/>
          </p:nvSpPr>
          <p:spPr>
            <a:xfrm>
              <a:off x="-158773" y="3988755"/>
              <a:ext cx="2188" cy="10257"/>
            </a:xfrm>
            <a:custGeom>
              <a:avLst/>
              <a:gdLst/>
              <a:ahLst/>
              <a:cxnLst/>
              <a:rect l="l" t="t" r="r" b="b"/>
              <a:pathLst>
                <a:path w="48" h="225" extrusionOk="0">
                  <a:moveTo>
                    <a:pt x="17" y="1"/>
                  </a:moveTo>
                  <a:cubicBezTo>
                    <a:pt x="9" y="1"/>
                    <a:pt x="1" y="53"/>
                    <a:pt x="1" y="115"/>
                  </a:cubicBezTo>
                  <a:cubicBezTo>
                    <a:pt x="1" y="176"/>
                    <a:pt x="13" y="224"/>
                    <a:pt x="27" y="224"/>
                  </a:cubicBezTo>
                  <a:cubicBezTo>
                    <a:pt x="39" y="224"/>
                    <a:pt x="48" y="172"/>
                    <a:pt x="48" y="111"/>
                  </a:cubicBezTo>
                  <a:cubicBezTo>
                    <a:pt x="44" y="49"/>
                    <a:pt x="31" y="1"/>
                    <a:pt x="17"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61" name="Google Shape;361;p26"/>
            <p:cNvSpPr/>
            <p:nvPr/>
          </p:nvSpPr>
          <p:spPr>
            <a:xfrm>
              <a:off x="-158181" y="4009086"/>
              <a:ext cx="2416" cy="10439"/>
            </a:xfrm>
            <a:custGeom>
              <a:avLst/>
              <a:gdLst/>
              <a:ahLst/>
              <a:cxnLst/>
              <a:rect l="l" t="t" r="r" b="b"/>
              <a:pathLst>
                <a:path w="53" h="229" extrusionOk="0">
                  <a:moveTo>
                    <a:pt x="22" y="1"/>
                  </a:moveTo>
                  <a:cubicBezTo>
                    <a:pt x="9" y="6"/>
                    <a:pt x="0" y="53"/>
                    <a:pt x="4" y="115"/>
                  </a:cubicBezTo>
                  <a:cubicBezTo>
                    <a:pt x="4" y="176"/>
                    <a:pt x="18" y="228"/>
                    <a:pt x="31" y="228"/>
                  </a:cubicBezTo>
                  <a:cubicBezTo>
                    <a:pt x="44" y="228"/>
                    <a:pt x="53" y="176"/>
                    <a:pt x="48" y="115"/>
                  </a:cubicBezTo>
                  <a:cubicBezTo>
                    <a:pt x="48" y="53"/>
                    <a:pt x="35"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62" name="Google Shape;362;p26"/>
            <p:cNvSpPr/>
            <p:nvPr/>
          </p:nvSpPr>
          <p:spPr>
            <a:xfrm>
              <a:off x="-157360" y="4029645"/>
              <a:ext cx="2234" cy="10211"/>
            </a:xfrm>
            <a:custGeom>
              <a:avLst/>
              <a:gdLst/>
              <a:ahLst/>
              <a:cxnLst/>
              <a:rect l="l" t="t" r="r" b="b"/>
              <a:pathLst>
                <a:path w="49" h="224" extrusionOk="0">
                  <a:moveTo>
                    <a:pt x="22" y="1"/>
                  </a:moveTo>
                  <a:cubicBezTo>
                    <a:pt x="8" y="1"/>
                    <a:pt x="0" y="53"/>
                    <a:pt x="0" y="114"/>
                  </a:cubicBezTo>
                  <a:cubicBezTo>
                    <a:pt x="4" y="175"/>
                    <a:pt x="13" y="223"/>
                    <a:pt x="26" y="223"/>
                  </a:cubicBezTo>
                  <a:cubicBezTo>
                    <a:pt x="39" y="223"/>
                    <a:pt x="48" y="175"/>
                    <a:pt x="48" y="110"/>
                  </a:cubicBezTo>
                  <a:cubicBezTo>
                    <a:pt x="43" y="48"/>
                    <a:pt x="35"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63" name="Google Shape;363;p26"/>
            <p:cNvSpPr/>
            <p:nvPr/>
          </p:nvSpPr>
          <p:spPr>
            <a:xfrm>
              <a:off x="-156813" y="4050158"/>
              <a:ext cx="2462" cy="10211"/>
            </a:xfrm>
            <a:custGeom>
              <a:avLst/>
              <a:gdLst/>
              <a:ahLst/>
              <a:cxnLst/>
              <a:rect l="l" t="t" r="r" b="b"/>
              <a:pathLst>
                <a:path w="54" h="224" extrusionOk="0">
                  <a:moveTo>
                    <a:pt x="24" y="0"/>
                  </a:moveTo>
                  <a:cubicBezTo>
                    <a:pt x="24" y="0"/>
                    <a:pt x="23" y="1"/>
                    <a:pt x="23" y="1"/>
                  </a:cubicBezTo>
                  <a:cubicBezTo>
                    <a:pt x="10" y="1"/>
                    <a:pt x="1" y="49"/>
                    <a:pt x="5" y="110"/>
                  </a:cubicBezTo>
                  <a:cubicBezTo>
                    <a:pt x="5" y="175"/>
                    <a:pt x="18" y="223"/>
                    <a:pt x="31" y="223"/>
                  </a:cubicBezTo>
                  <a:cubicBezTo>
                    <a:pt x="45" y="223"/>
                    <a:pt x="53" y="171"/>
                    <a:pt x="53" y="110"/>
                  </a:cubicBezTo>
                  <a:cubicBezTo>
                    <a:pt x="49" y="51"/>
                    <a:pt x="37" y="0"/>
                    <a:pt x="24"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64" name="Google Shape;364;p26"/>
            <p:cNvSpPr/>
            <p:nvPr/>
          </p:nvSpPr>
          <p:spPr>
            <a:xfrm>
              <a:off x="-155993" y="4070489"/>
              <a:ext cx="2416" cy="10165"/>
            </a:xfrm>
            <a:custGeom>
              <a:avLst/>
              <a:gdLst/>
              <a:ahLst/>
              <a:cxnLst/>
              <a:rect l="l" t="t" r="r" b="b"/>
              <a:pathLst>
                <a:path w="53" h="223" extrusionOk="0">
                  <a:moveTo>
                    <a:pt x="22" y="0"/>
                  </a:moveTo>
                  <a:cubicBezTo>
                    <a:pt x="9" y="0"/>
                    <a:pt x="0" y="53"/>
                    <a:pt x="5" y="114"/>
                  </a:cubicBezTo>
                  <a:cubicBezTo>
                    <a:pt x="5" y="175"/>
                    <a:pt x="18" y="223"/>
                    <a:pt x="31" y="223"/>
                  </a:cubicBezTo>
                  <a:cubicBezTo>
                    <a:pt x="44" y="223"/>
                    <a:pt x="53" y="175"/>
                    <a:pt x="49" y="114"/>
                  </a:cubicBezTo>
                  <a:cubicBezTo>
                    <a:pt x="49" y="49"/>
                    <a:pt x="35" y="0"/>
                    <a:pt x="22"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65" name="Google Shape;365;p26"/>
            <p:cNvSpPr/>
            <p:nvPr/>
          </p:nvSpPr>
          <p:spPr>
            <a:xfrm>
              <a:off x="-155172" y="4091002"/>
              <a:ext cx="2416" cy="10165"/>
            </a:xfrm>
            <a:custGeom>
              <a:avLst/>
              <a:gdLst/>
              <a:ahLst/>
              <a:cxnLst/>
              <a:rect l="l" t="t" r="r" b="b"/>
              <a:pathLst>
                <a:path w="53" h="223" extrusionOk="0">
                  <a:moveTo>
                    <a:pt x="21" y="0"/>
                  </a:moveTo>
                  <a:cubicBezTo>
                    <a:pt x="9" y="0"/>
                    <a:pt x="0" y="49"/>
                    <a:pt x="0" y="109"/>
                  </a:cubicBezTo>
                  <a:cubicBezTo>
                    <a:pt x="4" y="176"/>
                    <a:pt x="17" y="223"/>
                    <a:pt x="31" y="223"/>
                  </a:cubicBezTo>
                  <a:cubicBezTo>
                    <a:pt x="43" y="223"/>
                    <a:pt x="53" y="170"/>
                    <a:pt x="47" y="109"/>
                  </a:cubicBezTo>
                  <a:cubicBezTo>
                    <a:pt x="47" y="49"/>
                    <a:pt x="35" y="0"/>
                    <a:pt x="21"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66" name="Google Shape;366;p26"/>
            <p:cNvSpPr/>
            <p:nvPr/>
          </p:nvSpPr>
          <p:spPr>
            <a:xfrm>
              <a:off x="-154397" y="4111333"/>
              <a:ext cx="2416" cy="10165"/>
            </a:xfrm>
            <a:custGeom>
              <a:avLst/>
              <a:gdLst/>
              <a:ahLst/>
              <a:cxnLst/>
              <a:rect l="l" t="t" r="r" b="b"/>
              <a:pathLst>
                <a:path w="53" h="223" extrusionOk="0">
                  <a:moveTo>
                    <a:pt x="22" y="0"/>
                  </a:moveTo>
                  <a:cubicBezTo>
                    <a:pt x="9" y="0"/>
                    <a:pt x="0" y="53"/>
                    <a:pt x="0" y="113"/>
                  </a:cubicBezTo>
                  <a:cubicBezTo>
                    <a:pt x="4" y="172"/>
                    <a:pt x="17" y="223"/>
                    <a:pt x="29" y="223"/>
                  </a:cubicBezTo>
                  <a:cubicBezTo>
                    <a:pt x="29" y="223"/>
                    <a:pt x="30" y="223"/>
                    <a:pt x="30" y="222"/>
                  </a:cubicBezTo>
                  <a:cubicBezTo>
                    <a:pt x="44" y="222"/>
                    <a:pt x="52" y="175"/>
                    <a:pt x="48" y="113"/>
                  </a:cubicBezTo>
                  <a:cubicBezTo>
                    <a:pt x="48" y="48"/>
                    <a:pt x="36" y="0"/>
                    <a:pt x="22"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67" name="Google Shape;367;p26"/>
            <p:cNvSpPr/>
            <p:nvPr/>
          </p:nvSpPr>
          <p:spPr>
            <a:xfrm>
              <a:off x="-153622" y="4131846"/>
              <a:ext cx="2462" cy="10211"/>
            </a:xfrm>
            <a:custGeom>
              <a:avLst/>
              <a:gdLst/>
              <a:ahLst/>
              <a:cxnLst/>
              <a:rect l="l" t="t" r="r" b="b"/>
              <a:pathLst>
                <a:path w="54" h="224" extrusionOk="0">
                  <a:moveTo>
                    <a:pt x="23" y="0"/>
                  </a:moveTo>
                  <a:cubicBezTo>
                    <a:pt x="9" y="0"/>
                    <a:pt x="1" y="48"/>
                    <a:pt x="1" y="113"/>
                  </a:cubicBezTo>
                  <a:cubicBezTo>
                    <a:pt x="5" y="175"/>
                    <a:pt x="19" y="223"/>
                    <a:pt x="31" y="223"/>
                  </a:cubicBezTo>
                  <a:cubicBezTo>
                    <a:pt x="45" y="223"/>
                    <a:pt x="53" y="171"/>
                    <a:pt x="49" y="109"/>
                  </a:cubicBezTo>
                  <a:cubicBezTo>
                    <a:pt x="45" y="48"/>
                    <a:pt x="35"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68" name="Google Shape;368;p26"/>
            <p:cNvSpPr/>
            <p:nvPr/>
          </p:nvSpPr>
          <p:spPr>
            <a:xfrm>
              <a:off x="-152802" y="4152131"/>
              <a:ext cx="2462" cy="10439"/>
            </a:xfrm>
            <a:custGeom>
              <a:avLst/>
              <a:gdLst/>
              <a:ahLst/>
              <a:cxnLst/>
              <a:rect l="l" t="t" r="r" b="b"/>
              <a:pathLst>
                <a:path w="54" h="229" extrusionOk="0">
                  <a:moveTo>
                    <a:pt x="22" y="1"/>
                  </a:moveTo>
                  <a:cubicBezTo>
                    <a:pt x="9" y="1"/>
                    <a:pt x="1" y="53"/>
                    <a:pt x="1" y="114"/>
                  </a:cubicBezTo>
                  <a:cubicBezTo>
                    <a:pt x="5" y="176"/>
                    <a:pt x="17" y="228"/>
                    <a:pt x="31" y="228"/>
                  </a:cubicBezTo>
                  <a:cubicBezTo>
                    <a:pt x="44" y="224"/>
                    <a:pt x="53" y="176"/>
                    <a:pt x="48" y="114"/>
                  </a:cubicBezTo>
                  <a:cubicBezTo>
                    <a:pt x="48" y="53"/>
                    <a:pt x="35"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69" name="Google Shape;369;p26"/>
            <p:cNvSpPr/>
            <p:nvPr/>
          </p:nvSpPr>
          <p:spPr>
            <a:xfrm>
              <a:off x="-152027" y="4172645"/>
              <a:ext cx="2416" cy="10257"/>
            </a:xfrm>
            <a:custGeom>
              <a:avLst/>
              <a:gdLst/>
              <a:ahLst/>
              <a:cxnLst/>
              <a:rect l="l" t="t" r="r" b="b"/>
              <a:pathLst>
                <a:path w="53" h="225" extrusionOk="0">
                  <a:moveTo>
                    <a:pt x="23" y="1"/>
                  </a:moveTo>
                  <a:cubicBezTo>
                    <a:pt x="10" y="1"/>
                    <a:pt x="0" y="49"/>
                    <a:pt x="0" y="115"/>
                  </a:cubicBezTo>
                  <a:cubicBezTo>
                    <a:pt x="5" y="176"/>
                    <a:pt x="18" y="224"/>
                    <a:pt x="31" y="224"/>
                  </a:cubicBezTo>
                  <a:cubicBezTo>
                    <a:pt x="45" y="224"/>
                    <a:pt x="53" y="172"/>
                    <a:pt x="49" y="110"/>
                  </a:cubicBezTo>
                  <a:cubicBezTo>
                    <a:pt x="49" y="49"/>
                    <a:pt x="36"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70" name="Google Shape;370;p26"/>
            <p:cNvSpPr/>
            <p:nvPr/>
          </p:nvSpPr>
          <p:spPr>
            <a:xfrm>
              <a:off x="-151206" y="4192976"/>
              <a:ext cx="2416" cy="10439"/>
            </a:xfrm>
            <a:custGeom>
              <a:avLst/>
              <a:gdLst/>
              <a:ahLst/>
              <a:cxnLst/>
              <a:rect l="l" t="t" r="r" b="b"/>
              <a:pathLst>
                <a:path w="53" h="229" extrusionOk="0">
                  <a:moveTo>
                    <a:pt x="22" y="1"/>
                  </a:moveTo>
                  <a:cubicBezTo>
                    <a:pt x="9" y="1"/>
                    <a:pt x="0" y="53"/>
                    <a:pt x="0" y="115"/>
                  </a:cubicBezTo>
                  <a:cubicBezTo>
                    <a:pt x="5" y="176"/>
                    <a:pt x="18" y="228"/>
                    <a:pt x="31" y="228"/>
                  </a:cubicBezTo>
                  <a:cubicBezTo>
                    <a:pt x="44" y="224"/>
                    <a:pt x="53" y="176"/>
                    <a:pt x="49" y="115"/>
                  </a:cubicBezTo>
                  <a:cubicBezTo>
                    <a:pt x="49" y="53"/>
                    <a:pt x="35"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71" name="Google Shape;371;p26"/>
            <p:cNvSpPr/>
            <p:nvPr/>
          </p:nvSpPr>
          <p:spPr>
            <a:xfrm>
              <a:off x="-150386" y="4213489"/>
              <a:ext cx="2416" cy="10211"/>
            </a:xfrm>
            <a:custGeom>
              <a:avLst/>
              <a:gdLst/>
              <a:ahLst/>
              <a:cxnLst/>
              <a:rect l="l" t="t" r="r" b="b"/>
              <a:pathLst>
                <a:path w="53" h="224" extrusionOk="0">
                  <a:moveTo>
                    <a:pt x="21" y="0"/>
                  </a:moveTo>
                  <a:cubicBezTo>
                    <a:pt x="9" y="0"/>
                    <a:pt x="0" y="53"/>
                    <a:pt x="4" y="115"/>
                  </a:cubicBezTo>
                  <a:cubicBezTo>
                    <a:pt x="4" y="176"/>
                    <a:pt x="17" y="224"/>
                    <a:pt x="31" y="224"/>
                  </a:cubicBezTo>
                  <a:cubicBezTo>
                    <a:pt x="43" y="224"/>
                    <a:pt x="53" y="171"/>
                    <a:pt x="47" y="111"/>
                  </a:cubicBezTo>
                  <a:cubicBezTo>
                    <a:pt x="47" y="49"/>
                    <a:pt x="35" y="0"/>
                    <a:pt x="21"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72" name="Google Shape;372;p26"/>
            <p:cNvSpPr/>
            <p:nvPr/>
          </p:nvSpPr>
          <p:spPr>
            <a:xfrm>
              <a:off x="-149656" y="4233820"/>
              <a:ext cx="2462" cy="10393"/>
            </a:xfrm>
            <a:custGeom>
              <a:avLst/>
              <a:gdLst/>
              <a:ahLst/>
              <a:cxnLst/>
              <a:rect l="l" t="t" r="r" b="b"/>
              <a:pathLst>
                <a:path w="54" h="228" extrusionOk="0">
                  <a:moveTo>
                    <a:pt x="23" y="0"/>
                  </a:moveTo>
                  <a:cubicBezTo>
                    <a:pt x="10" y="5"/>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73" name="Google Shape;373;p26"/>
            <p:cNvSpPr/>
            <p:nvPr/>
          </p:nvSpPr>
          <p:spPr>
            <a:xfrm>
              <a:off x="-148836" y="4254378"/>
              <a:ext cx="2462" cy="10165"/>
            </a:xfrm>
            <a:custGeom>
              <a:avLst/>
              <a:gdLst/>
              <a:ahLst/>
              <a:cxnLst/>
              <a:rect l="l" t="t" r="r" b="b"/>
              <a:pathLst>
                <a:path w="54" h="223" extrusionOk="0">
                  <a:moveTo>
                    <a:pt x="23" y="0"/>
                  </a:moveTo>
                  <a:cubicBezTo>
                    <a:pt x="9" y="0"/>
                    <a:pt x="1" y="53"/>
                    <a:pt x="5" y="114"/>
                  </a:cubicBezTo>
                  <a:cubicBezTo>
                    <a:pt x="5" y="174"/>
                    <a:pt x="19" y="223"/>
                    <a:pt x="31" y="223"/>
                  </a:cubicBezTo>
                  <a:cubicBezTo>
                    <a:pt x="45" y="223"/>
                    <a:pt x="53" y="174"/>
                    <a:pt x="49" y="109"/>
                  </a:cubicBezTo>
                  <a:cubicBezTo>
                    <a:pt x="49" y="47"/>
                    <a:pt x="35"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74" name="Google Shape;374;p26"/>
            <p:cNvSpPr/>
            <p:nvPr/>
          </p:nvSpPr>
          <p:spPr>
            <a:xfrm>
              <a:off x="-148015" y="4274846"/>
              <a:ext cx="2462" cy="10211"/>
            </a:xfrm>
            <a:custGeom>
              <a:avLst/>
              <a:gdLst/>
              <a:ahLst/>
              <a:cxnLst/>
              <a:rect l="l" t="t" r="r" b="b"/>
              <a:pathLst>
                <a:path w="54" h="224" extrusionOk="0">
                  <a:moveTo>
                    <a:pt x="23" y="1"/>
                  </a:moveTo>
                  <a:cubicBezTo>
                    <a:pt x="23" y="1"/>
                    <a:pt x="22" y="1"/>
                    <a:pt x="22" y="1"/>
                  </a:cubicBezTo>
                  <a:cubicBezTo>
                    <a:pt x="9" y="1"/>
                    <a:pt x="1" y="49"/>
                    <a:pt x="5" y="110"/>
                  </a:cubicBezTo>
                  <a:cubicBezTo>
                    <a:pt x="5" y="175"/>
                    <a:pt x="17" y="224"/>
                    <a:pt x="31" y="224"/>
                  </a:cubicBezTo>
                  <a:cubicBezTo>
                    <a:pt x="44" y="224"/>
                    <a:pt x="53" y="171"/>
                    <a:pt x="48" y="110"/>
                  </a:cubicBezTo>
                  <a:cubicBezTo>
                    <a:pt x="48" y="52"/>
                    <a:pt x="36"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75" name="Google Shape;375;p26"/>
            <p:cNvSpPr/>
            <p:nvPr/>
          </p:nvSpPr>
          <p:spPr>
            <a:xfrm>
              <a:off x="-147240" y="4295177"/>
              <a:ext cx="2416" cy="10211"/>
            </a:xfrm>
            <a:custGeom>
              <a:avLst/>
              <a:gdLst/>
              <a:ahLst/>
              <a:cxnLst/>
              <a:rect l="l" t="t" r="r" b="b"/>
              <a:pathLst>
                <a:path w="53" h="224" extrusionOk="0">
                  <a:moveTo>
                    <a:pt x="22" y="1"/>
                  </a:moveTo>
                  <a:cubicBezTo>
                    <a:pt x="10" y="1"/>
                    <a:pt x="0" y="53"/>
                    <a:pt x="5" y="114"/>
                  </a:cubicBezTo>
                  <a:cubicBezTo>
                    <a:pt x="5" y="175"/>
                    <a:pt x="18" y="223"/>
                    <a:pt x="31" y="223"/>
                  </a:cubicBezTo>
                  <a:cubicBezTo>
                    <a:pt x="44" y="223"/>
                    <a:pt x="53" y="175"/>
                    <a:pt x="49" y="110"/>
                  </a:cubicBezTo>
                  <a:cubicBezTo>
                    <a:pt x="49" y="49"/>
                    <a:pt x="36" y="1"/>
                    <a:pt x="22"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76" name="Google Shape;376;p26"/>
            <p:cNvSpPr/>
            <p:nvPr/>
          </p:nvSpPr>
          <p:spPr>
            <a:xfrm>
              <a:off x="-146420" y="4315690"/>
              <a:ext cx="2416" cy="10211"/>
            </a:xfrm>
            <a:custGeom>
              <a:avLst/>
              <a:gdLst/>
              <a:ahLst/>
              <a:cxnLst/>
              <a:rect l="l" t="t" r="r" b="b"/>
              <a:pathLst>
                <a:path w="53" h="224" extrusionOk="0">
                  <a:moveTo>
                    <a:pt x="24" y="1"/>
                  </a:moveTo>
                  <a:cubicBezTo>
                    <a:pt x="23" y="1"/>
                    <a:pt x="23" y="1"/>
                    <a:pt x="22" y="1"/>
                  </a:cubicBezTo>
                  <a:cubicBezTo>
                    <a:pt x="9" y="1"/>
                    <a:pt x="0" y="49"/>
                    <a:pt x="4" y="110"/>
                  </a:cubicBezTo>
                  <a:cubicBezTo>
                    <a:pt x="4" y="176"/>
                    <a:pt x="18" y="223"/>
                    <a:pt x="31" y="223"/>
                  </a:cubicBezTo>
                  <a:cubicBezTo>
                    <a:pt x="44" y="223"/>
                    <a:pt x="53" y="171"/>
                    <a:pt x="48" y="110"/>
                  </a:cubicBezTo>
                  <a:cubicBezTo>
                    <a:pt x="48" y="51"/>
                    <a:pt x="36" y="1"/>
                    <a:pt x="24"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77" name="Google Shape;377;p26"/>
            <p:cNvSpPr/>
            <p:nvPr/>
          </p:nvSpPr>
          <p:spPr>
            <a:xfrm>
              <a:off x="-145599" y="4336021"/>
              <a:ext cx="2416" cy="10211"/>
            </a:xfrm>
            <a:custGeom>
              <a:avLst/>
              <a:gdLst/>
              <a:ahLst/>
              <a:cxnLst/>
              <a:rect l="l" t="t" r="r" b="b"/>
              <a:pathLst>
                <a:path w="53" h="224" extrusionOk="0">
                  <a:moveTo>
                    <a:pt x="21" y="1"/>
                  </a:moveTo>
                  <a:cubicBezTo>
                    <a:pt x="8" y="1"/>
                    <a:pt x="0" y="53"/>
                    <a:pt x="4" y="114"/>
                  </a:cubicBezTo>
                  <a:cubicBezTo>
                    <a:pt x="4" y="173"/>
                    <a:pt x="16" y="223"/>
                    <a:pt x="29" y="223"/>
                  </a:cubicBezTo>
                  <a:cubicBezTo>
                    <a:pt x="29" y="223"/>
                    <a:pt x="30" y="223"/>
                    <a:pt x="30" y="223"/>
                  </a:cubicBezTo>
                  <a:cubicBezTo>
                    <a:pt x="43" y="223"/>
                    <a:pt x="52" y="176"/>
                    <a:pt x="47" y="114"/>
                  </a:cubicBezTo>
                  <a:cubicBezTo>
                    <a:pt x="47" y="49"/>
                    <a:pt x="35" y="1"/>
                    <a:pt x="21"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78" name="Google Shape;378;p26"/>
            <p:cNvSpPr/>
            <p:nvPr/>
          </p:nvSpPr>
          <p:spPr>
            <a:xfrm>
              <a:off x="-144870" y="4356534"/>
              <a:ext cx="2462" cy="10257"/>
            </a:xfrm>
            <a:custGeom>
              <a:avLst/>
              <a:gdLst/>
              <a:ahLst/>
              <a:cxnLst/>
              <a:rect l="l" t="t" r="r" b="b"/>
              <a:pathLst>
                <a:path w="54" h="225" extrusionOk="0">
                  <a:moveTo>
                    <a:pt x="23" y="1"/>
                  </a:moveTo>
                  <a:cubicBezTo>
                    <a:pt x="10" y="1"/>
                    <a:pt x="1" y="49"/>
                    <a:pt x="5" y="114"/>
                  </a:cubicBezTo>
                  <a:cubicBezTo>
                    <a:pt x="5" y="176"/>
                    <a:pt x="19" y="224"/>
                    <a:pt x="31" y="224"/>
                  </a:cubicBezTo>
                  <a:cubicBezTo>
                    <a:pt x="45" y="224"/>
                    <a:pt x="53" y="172"/>
                    <a:pt x="49" y="110"/>
                  </a:cubicBezTo>
                  <a:cubicBezTo>
                    <a:pt x="49" y="49"/>
                    <a:pt x="36" y="1"/>
                    <a:pt x="23" y="1"/>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79" name="Google Shape;379;p26"/>
            <p:cNvSpPr/>
            <p:nvPr/>
          </p:nvSpPr>
          <p:spPr>
            <a:xfrm>
              <a:off x="-144049" y="4376865"/>
              <a:ext cx="2462" cy="10393"/>
            </a:xfrm>
            <a:custGeom>
              <a:avLst/>
              <a:gdLst/>
              <a:ahLst/>
              <a:cxnLst/>
              <a:rect l="l" t="t" r="r" b="b"/>
              <a:pathLst>
                <a:path w="54" h="228" extrusionOk="0">
                  <a:moveTo>
                    <a:pt x="23" y="0"/>
                  </a:moveTo>
                  <a:cubicBezTo>
                    <a:pt x="9" y="0"/>
                    <a:pt x="1" y="53"/>
                    <a:pt x="1" y="114"/>
                  </a:cubicBezTo>
                  <a:cubicBezTo>
                    <a:pt x="5" y="176"/>
                    <a:pt x="18" y="228"/>
                    <a:pt x="31" y="228"/>
                  </a:cubicBezTo>
                  <a:cubicBezTo>
                    <a:pt x="45" y="224"/>
                    <a:pt x="53" y="176"/>
                    <a:pt x="49" y="114"/>
                  </a:cubicBezTo>
                  <a:cubicBezTo>
                    <a:pt x="45" y="53"/>
                    <a:pt x="35"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80" name="Google Shape;380;p26"/>
            <p:cNvSpPr/>
            <p:nvPr/>
          </p:nvSpPr>
          <p:spPr>
            <a:xfrm>
              <a:off x="-143229" y="4397378"/>
              <a:ext cx="2188" cy="10211"/>
            </a:xfrm>
            <a:custGeom>
              <a:avLst/>
              <a:gdLst/>
              <a:ahLst/>
              <a:cxnLst/>
              <a:rect l="l" t="t" r="r" b="b"/>
              <a:pathLst>
                <a:path w="48" h="224" extrusionOk="0">
                  <a:moveTo>
                    <a:pt x="17" y="0"/>
                  </a:moveTo>
                  <a:cubicBezTo>
                    <a:pt x="9" y="0"/>
                    <a:pt x="0" y="49"/>
                    <a:pt x="0" y="115"/>
                  </a:cubicBezTo>
                  <a:cubicBezTo>
                    <a:pt x="5" y="175"/>
                    <a:pt x="13" y="224"/>
                    <a:pt x="27" y="224"/>
                  </a:cubicBezTo>
                  <a:cubicBezTo>
                    <a:pt x="39" y="224"/>
                    <a:pt x="48" y="171"/>
                    <a:pt x="48" y="109"/>
                  </a:cubicBezTo>
                  <a:cubicBezTo>
                    <a:pt x="43" y="49"/>
                    <a:pt x="31" y="0"/>
                    <a:pt x="17"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81" name="Google Shape;381;p26"/>
            <p:cNvSpPr/>
            <p:nvPr/>
          </p:nvSpPr>
          <p:spPr>
            <a:xfrm>
              <a:off x="-142636" y="4417892"/>
              <a:ext cx="2416" cy="10211"/>
            </a:xfrm>
            <a:custGeom>
              <a:avLst/>
              <a:gdLst/>
              <a:ahLst/>
              <a:cxnLst/>
              <a:rect l="l" t="t" r="r" b="b"/>
              <a:pathLst>
                <a:path w="53" h="224" extrusionOk="0">
                  <a:moveTo>
                    <a:pt x="24" y="0"/>
                  </a:moveTo>
                  <a:cubicBezTo>
                    <a:pt x="23" y="0"/>
                    <a:pt x="23" y="0"/>
                    <a:pt x="22" y="0"/>
                  </a:cubicBezTo>
                  <a:cubicBezTo>
                    <a:pt x="8" y="0"/>
                    <a:pt x="0" y="49"/>
                    <a:pt x="4" y="110"/>
                  </a:cubicBezTo>
                  <a:cubicBezTo>
                    <a:pt x="4" y="175"/>
                    <a:pt x="18" y="224"/>
                    <a:pt x="30" y="224"/>
                  </a:cubicBezTo>
                  <a:cubicBezTo>
                    <a:pt x="44" y="224"/>
                    <a:pt x="53" y="171"/>
                    <a:pt x="48" y="110"/>
                  </a:cubicBezTo>
                  <a:cubicBezTo>
                    <a:pt x="48" y="51"/>
                    <a:pt x="36" y="0"/>
                    <a:pt x="24"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82" name="Google Shape;382;p26"/>
            <p:cNvSpPr/>
            <p:nvPr/>
          </p:nvSpPr>
          <p:spPr>
            <a:xfrm>
              <a:off x="-141861" y="4438223"/>
              <a:ext cx="2279" cy="10393"/>
            </a:xfrm>
            <a:custGeom>
              <a:avLst/>
              <a:gdLst/>
              <a:ahLst/>
              <a:cxnLst/>
              <a:rect l="l" t="t" r="r" b="b"/>
              <a:pathLst>
                <a:path w="50" h="228" extrusionOk="0">
                  <a:moveTo>
                    <a:pt x="23" y="0"/>
                  </a:moveTo>
                  <a:cubicBezTo>
                    <a:pt x="9" y="5"/>
                    <a:pt x="1" y="52"/>
                    <a:pt x="1" y="114"/>
                  </a:cubicBezTo>
                  <a:cubicBezTo>
                    <a:pt x="5" y="179"/>
                    <a:pt x="13" y="228"/>
                    <a:pt x="27" y="228"/>
                  </a:cubicBezTo>
                  <a:cubicBezTo>
                    <a:pt x="40" y="228"/>
                    <a:pt x="49" y="175"/>
                    <a:pt x="49" y="114"/>
                  </a:cubicBezTo>
                  <a:cubicBezTo>
                    <a:pt x="44" y="52"/>
                    <a:pt x="36"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83" name="Google Shape;383;p26"/>
            <p:cNvSpPr/>
            <p:nvPr/>
          </p:nvSpPr>
          <p:spPr>
            <a:xfrm>
              <a:off x="-141269" y="4458781"/>
              <a:ext cx="2234" cy="4558"/>
            </a:xfrm>
            <a:custGeom>
              <a:avLst/>
              <a:gdLst/>
              <a:ahLst/>
              <a:cxnLst/>
              <a:rect l="l" t="t" r="r" b="b"/>
              <a:pathLst>
                <a:path w="49" h="100" extrusionOk="0">
                  <a:moveTo>
                    <a:pt x="23" y="0"/>
                  </a:moveTo>
                  <a:cubicBezTo>
                    <a:pt x="10" y="0"/>
                    <a:pt x="0" y="21"/>
                    <a:pt x="0" y="52"/>
                  </a:cubicBezTo>
                  <a:cubicBezTo>
                    <a:pt x="0" y="79"/>
                    <a:pt x="14" y="100"/>
                    <a:pt x="27" y="100"/>
                  </a:cubicBezTo>
                  <a:cubicBezTo>
                    <a:pt x="40" y="100"/>
                    <a:pt x="49" y="79"/>
                    <a:pt x="49" y="47"/>
                  </a:cubicBezTo>
                  <a:cubicBezTo>
                    <a:pt x="49" y="21"/>
                    <a:pt x="36" y="0"/>
                    <a:pt x="23" y="0"/>
                  </a:cubicBezTo>
                  <a:close/>
                </a:path>
              </a:pathLst>
            </a:custGeom>
            <a:solidFill>
              <a:srgbClr val="455A64"/>
            </a:solidFill>
            <a:ln>
              <a:noFill/>
            </a:ln>
          </p:spPr>
          <p:txBody>
            <a:bodyPr spcFirstLastPara="1" wrap="square" lIns="121900" tIns="121900" rIns="121900" bIns="121900" anchor="ctr" anchorCtr="0">
              <a:noAutofit/>
            </a:bodyPr>
            <a:lstStyle/>
            <a:p>
              <a:endParaRPr sz="2400"/>
            </a:p>
          </p:txBody>
        </p:sp>
        <p:sp>
          <p:nvSpPr>
            <p:cNvPr id="384" name="Google Shape;384;p26"/>
            <p:cNvSpPr/>
            <p:nvPr/>
          </p:nvSpPr>
          <p:spPr>
            <a:xfrm>
              <a:off x="-115741" y="2713425"/>
              <a:ext cx="34098" cy="228107"/>
            </a:xfrm>
            <a:custGeom>
              <a:avLst/>
              <a:gdLst/>
              <a:ahLst/>
              <a:cxnLst/>
              <a:rect l="l" t="t" r="r" b="b"/>
              <a:pathLst>
                <a:path w="748" h="5004" extrusionOk="0">
                  <a:moveTo>
                    <a:pt x="5" y="0"/>
                  </a:moveTo>
                  <a:cubicBezTo>
                    <a:pt x="1" y="0"/>
                    <a:pt x="1" y="18"/>
                    <a:pt x="1" y="53"/>
                  </a:cubicBezTo>
                  <a:cubicBezTo>
                    <a:pt x="5" y="101"/>
                    <a:pt x="5" y="153"/>
                    <a:pt x="5" y="206"/>
                  </a:cubicBezTo>
                  <a:cubicBezTo>
                    <a:pt x="13" y="367"/>
                    <a:pt x="22" y="560"/>
                    <a:pt x="31" y="779"/>
                  </a:cubicBezTo>
                  <a:cubicBezTo>
                    <a:pt x="57" y="1290"/>
                    <a:pt x="88" y="1936"/>
                    <a:pt x="122" y="2654"/>
                  </a:cubicBezTo>
                  <a:cubicBezTo>
                    <a:pt x="166" y="3383"/>
                    <a:pt x="197" y="4044"/>
                    <a:pt x="237" y="4528"/>
                  </a:cubicBezTo>
                  <a:cubicBezTo>
                    <a:pt x="253" y="4647"/>
                    <a:pt x="284" y="4756"/>
                    <a:pt x="341" y="4839"/>
                  </a:cubicBezTo>
                  <a:cubicBezTo>
                    <a:pt x="398" y="4917"/>
                    <a:pt x="477" y="4965"/>
                    <a:pt x="538" y="4987"/>
                  </a:cubicBezTo>
                  <a:cubicBezTo>
                    <a:pt x="575" y="4999"/>
                    <a:pt x="608" y="5004"/>
                    <a:pt x="636" y="5004"/>
                  </a:cubicBezTo>
                  <a:cubicBezTo>
                    <a:pt x="705" y="5004"/>
                    <a:pt x="743" y="4978"/>
                    <a:pt x="747" y="4978"/>
                  </a:cubicBezTo>
                  <a:cubicBezTo>
                    <a:pt x="747" y="4978"/>
                    <a:pt x="747" y="4978"/>
                    <a:pt x="747" y="4978"/>
                  </a:cubicBezTo>
                  <a:lnTo>
                    <a:pt x="747" y="4978"/>
                  </a:lnTo>
                  <a:cubicBezTo>
                    <a:pt x="747" y="4977"/>
                    <a:pt x="747" y="4977"/>
                    <a:pt x="746" y="4977"/>
                  </a:cubicBezTo>
                  <a:cubicBezTo>
                    <a:pt x="739" y="4977"/>
                    <a:pt x="708" y="4991"/>
                    <a:pt x="657" y="4991"/>
                  </a:cubicBezTo>
                  <a:cubicBezTo>
                    <a:pt x="627" y="4991"/>
                    <a:pt x="590" y="4986"/>
                    <a:pt x="546" y="4970"/>
                  </a:cubicBezTo>
                  <a:cubicBezTo>
                    <a:pt x="485" y="4948"/>
                    <a:pt x="415" y="4899"/>
                    <a:pt x="362" y="4821"/>
                  </a:cubicBezTo>
                  <a:cubicBezTo>
                    <a:pt x="315" y="4746"/>
                    <a:pt x="284" y="4641"/>
                    <a:pt x="271" y="4524"/>
                  </a:cubicBezTo>
                  <a:cubicBezTo>
                    <a:pt x="245" y="4012"/>
                    <a:pt x="210" y="3366"/>
                    <a:pt x="170" y="2649"/>
                  </a:cubicBezTo>
                  <a:cubicBezTo>
                    <a:pt x="132" y="1932"/>
                    <a:pt x="92" y="1285"/>
                    <a:pt x="61" y="774"/>
                  </a:cubicBezTo>
                  <a:cubicBezTo>
                    <a:pt x="48" y="556"/>
                    <a:pt x="35" y="367"/>
                    <a:pt x="22" y="206"/>
                  </a:cubicBezTo>
                  <a:cubicBezTo>
                    <a:pt x="17" y="153"/>
                    <a:pt x="13" y="101"/>
                    <a:pt x="13" y="53"/>
                  </a:cubicBezTo>
                  <a:cubicBezTo>
                    <a:pt x="9" y="18"/>
                    <a:pt x="5" y="0"/>
                    <a:pt x="5" y="0"/>
                  </a:cubicBez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385" name="Google Shape;385;p26"/>
            <p:cNvSpPr/>
            <p:nvPr/>
          </p:nvSpPr>
          <p:spPr>
            <a:xfrm>
              <a:off x="-478734" y="2928814"/>
              <a:ext cx="58622" cy="168619"/>
            </a:xfrm>
            <a:custGeom>
              <a:avLst/>
              <a:gdLst/>
              <a:ahLst/>
              <a:cxnLst/>
              <a:rect l="l" t="t" r="r" b="b"/>
              <a:pathLst>
                <a:path w="1286" h="3699" extrusionOk="0">
                  <a:moveTo>
                    <a:pt x="717" y="0"/>
                  </a:moveTo>
                  <a:cubicBezTo>
                    <a:pt x="521" y="39"/>
                    <a:pt x="346" y="74"/>
                    <a:pt x="193" y="100"/>
                  </a:cubicBezTo>
                  <a:cubicBezTo>
                    <a:pt x="140" y="114"/>
                    <a:pt x="97" y="122"/>
                    <a:pt x="49" y="131"/>
                  </a:cubicBezTo>
                  <a:cubicBezTo>
                    <a:pt x="19" y="140"/>
                    <a:pt x="1" y="144"/>
                    <a:pt x="1" y="148"/>
                  </a:cubicBezTo>
                  <a:cubicBezTo>
                    <a:pt x="1" y="148"/>
                    <a:pt x="19" y="148"/>
                    <a:pt x="53" y="144"/>
                  </a:cubicBezTo>
                  <a:cubicBezTo>
                    <a:pt x="97" y="136"/>
                    <a:pt x="145" y="126"/>
                    <a:pt x="197" y="122"/>
                  </a:cubicBezTo>
                  <a:cubicBezTo>
                    <a:pt x="346" y="96"/>
                    <a:pt x="516" y="67"/>
                    <a:pt x="711" y="37"/>
                  </a:cubicBezTo>
                  <a:lnTo>
                    <a:pt x="711" y="37"/>
                  </a:lnTo>
                  <a:cubicBezTo>
                    <a:pt x="867" y="435"/>
                    <a:pt x="1037" y="987"/>
                    <a:pt x="1137" y="1617"/>
                  </a:cubicBezTo>
                  <a:cubicBezTo>
                    <a:pt x="1189" y="1941"/>
                    <a:pt x="1220" y="2255"/>
                    <a:pt x="1229" y="2538"/>
                  </a:cubicBezTo>
                  <a:cubicBezTo>
                    <a:pt x="1246" y="2823"/>
                    <a:pt x="1233" y="3081"/>
                    <a:pt x="1150" y="3278"/>
                  </a:cubicBezTo>
                  <a:cubicBezTo>
                    <a:pt x="1067" y="3474"/>
                    <a:pt x="927" y="3593"/>
                    <a:pt x="818" y="3645"/>
                  </a:cubicBezTo>
                  <a:cubicBezTo>
                    <a:pt x="713" y="3692"/>
                    <a:pt x="643" y="3692"/>
                    <a:pt x="643" y="3697"/>
                  </a:cubicBezTo>
                  <a:cubicBezTo>
                    <a:pt x="643" y="3697"/>
                    <a:pt x="648" y="3698"/>
                    <a:pt x="658" y="3698"/>
                  </a:cubicBezTo>
                  <a:cubicBezTo>
                    <a:pt x="685" y="3698"/>
                    <a:pt x="744" y="3694"/>
                    <a:pt x="826" y="3662"/>
                  </a:cubicBezTo>
                  <a:cubicBezTo>
                    <a:pt x="941" y="3614"/>
                    <a:pt x="1088" y="3496"/>
                    <a:pt x="1181" y="3290"/>
                  </a:cubicBezTo>
                  <a:cubicBezTo>
                    <a:pt x="1272" y="3089"/>
                    <a:pt x="1286" y="2823"/>
                    <a:pt x="1272" y="2534"/>
                  </a:cubicBezTo>
                  <a:cubicBezTo>
                    <a:pt x="1264" y="2250"/>
                    <a:pt x="1237" y="1935"/>
                    <a:pt x="1185" y="1608"/>
                  </a:cubicBezTo>
                  <a:cubicBezTo>
                    <a:pt x="1080" y="970"/>
                    <a:pt x="901" y="406"/>
                    <a:pt x="739" y="13"/>
                  </a:cubicBezTo>
                  <a:lnTo>
                    <a:pt x="731" y="0"/>
                  </a:ln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386" name="Google Shape;386;p26"/>
            <p:cNvSpPr/>
            <p:nvPr/>
          </p:nvSpPr>
          <p:spPr>
            <a:xfrm>
              <a:off x="-477731" y="2960404"/>
              <a:ext cx="39887" cy="9208"/>
            </a:xfrm>
            <a:custGeom>
              <a:avLst/>
              <a:gdLst/>
              <a:ahLst/>
              <a:cxnLst/>
              <a:rect l="l" t="t" r="r" b="b"/>
              <a:pathLst>
                <a:path w="875" h="202" extrusionOk="0">
                  <a:moveTo>
                    <a:pt x="863" y="0"/>
                  </a:moveTo>
                  <a:cubicBezTo>
                    <a:pt x="826" y="0"/>
                    <a:pt x="647" y="29"/>
                    <a:pt x="433" y="76"/>
                  </a:cubicBezTo>
                  <a:cubicBezTo>
                    <a:pt x="193" y="133"/>
                    <a:pt x="1" y="185"/>
                    <a:pt x="5" y="199"/>
                  </a:cubicBezTo>
                  <a:cubicBezTo>
                    <a:pt x="6" y="201"/>
                    <a:pt x="10" y="201"/>
                    <a:pt x="18" y="201"/>
                  </a:cubicBezTo>
                  <a:cubicBezTo>
                    <a:pt x="65" y="201"/>
                    <a:pt x="239" y="169"/>
                    <a:pt x="442" y="124"/>
                  </a:cubicBezTo>
                  <a:cubicBezTo>
                    <a:pt x="683" y="72"/>
                    <a:pt x="875" y="15"/>
                    <a:pt x="870" y="2"/>
                  </a:cubicBezTo>
                  <a:cubicBezTo>
                    <a:pt x="870" y="1"/>
                    <a:pt x="868" y="0"/>
                    <a:pt x="863" y="0"/>
                  </a:cubicBezTo>
                  <a:close/>
                </a:path>
              </a:pathLst>
            </a:custGeom>
            <a:solidFill>
              <a:srgbClr val="F3F3F3"/>
            </a:solidFill>
            <a:ln>
              <a:noFill/>
            </a:ln>
          </p:spPr>
          <p:txBody>
            <a:bodyPr spcFirstLastPara="1" wrap="square" lIns="121900" tIns="121900" rIns="121900" bIns="121900" anchor="ctr" anchorCtr="0">
              <a:noAutofit/>
            </a:bodyPr>
            <a:lstStyle/>
            <a:p>
              <a:endParaRPr sz="2400"/>
            </a:p>
          </p:txBody>
        </p:sp>
        <p:sp>
          <p:nvSpPr>
            <p:cNvPr id="387" name="Google Shape;387;p26"/>
            <p:cNvSpPr/>
            <p:nvPr/>
          </p:nvSpPr>
          <p:spPr>
            <a:xfrm>
              <a:off x="-823767" y="1859801"/>
              <a:ext cx="1492954" cy="1042757"/>
            </a:xfrm>
            <a:custGeom>
              <a:avLst/>
              <a:gdLst/>
              <a:ahLst/>
              <a:cxnLst/>
              <a:rect l="l" t="t" r="r" b="b"/>
              <a:pathLst>
                <a:path w="32751" h="22875" extrusionOk="0">
                  <a:moveTo>
                    <a:pt x="8496" y="11791"/>
                  </a:moveTo>
                  <a:cubicBezTo>
                    <a:pt x="8990" y="14807"/>
                    <a:pt x="9659" y="18281"/>
                    <a:pt x="9724" y="18621"/>
                  </a:cubicBezTo>
                  <a:cubicBezTo>
                    <a:pt x="8011" y="17463"/>
                    <a:pt x="5327" y="15589"/>
                    <a:pt x="5420" y="15283"/>
                  </a:cubicBezTo>
                  <a:cubicBezTo>
                    <a:pt x="5490" y="15043"/>
                    <a:pt x="7072" y="13316"/>
                    <a:pt x="8496" y="11791"/>
                  </a:cubicBezTo>
                  <a:close/>
                  <a:moveTo>
                    <a:pt x="30237" y="0"/>
                  </a:moveTo>
                  <a:cubicBezTo>
                    <a:pt x="24675" y="5018"/>
                    <a:pt x="17801" y="5482"/>
                    <a:pt x="15446" y="5482"/>
                  </a:cubicBezTo>
                  <a:cubicBezTo>
                    <a:pt x="14911" y="5482"/>
                    <a:pt x="14610" y="5459"/>
                    <a:pt x="14610" y="5459"/>
                  </a:cubicBezTo>
                  <a:lnTo>
                    <a:pt x="14610" y="5472"/>
                  </a:lnTo>
                  <a:cubicBezTo>
                    <a:pt x="14216" y="5411"/>
                    <a:pt x="12145" y="5079"/>
                    <a:pt x="11459" y="5065"/>
                  </a:cubicBezTo>
                  <a:cubicBezTo>
                    <a:pt x="11342" y="5063"/>
                    <a:pt x="11192" y="5057"/>
                    <a:pt x="11019" y="5057"/>
                  </a:cubicBezTo>
                  <a:cubicBezTo>
                    <a:pt x="10400" y="5057"/>
                    <a:pt x="9494" y="5137"/>
                    <a:pt x="8806" y="5787"/>
                  </a:cubicBezTo>
                  <a:cubicBezTo>
                    <a:pt x="8784" y="5805"/>
                    <a:pt x="8762" y="5826"/>
                    <a:pt x="8741" y="5848"/>
                  </a:cubicBezTo>
                  <a:cubicBezTo>
                    <a:pt x="7950" y="6622"/>
                    <a:pt x="0" y="14452"/>
                    <a:pt x="844" y="16393"/>
                  </a:cubicBezTo>
                  <a:cubicBezTo>
                    <a:pt x="1731" y="18438"/>
                    <a:pt x="9287" y="22874"/>
                    <a:pt x="9287" y="22874"/>
                  </a:cubicBezTo>
                  <a:lnTo>
                    <a:pt x="11114" y="19553"/>
                  </a:lnTo>
                  <a:cubicBezTo>
                    <a:pt x="11114" y="19553"/>
                    <a:pt x="10545" y="19177"/>
                    <a:pt x="9764" y="18653"/>
                  </a:cubicBezTo>
                  <a:lnTo>
                    <a:pt x="15934" y="18490"/>
                  </a:lnTo>
                  <a:lnTo>
                    <a:pt x="16205" y="13875"/>
                  </a:lnTo>
                  <a:cubicBezTo>
                    <a:pt x="16205" y="13875"/>
                    <a:pt x="17258" y="12701"/>
                    <a:pt x="17258" y="11852"/>
                  </a:cubicBezTo>
                  <a:cubicBezTo>
                    <a:pt x="17258" y="11267"/>
                    <a:pt x="16935" y="10297"/>
                    <a:pt x="16515" y="9292"/>
                  </a:cubicBezTo>
                  <a:cubicBezTo>
                    <a:pt x="26239" y="8479"/>
                    <a:pt x="32750" y="2059"/>
                    <a:pt x="32750" y="2059"/>
                  </a:cubicBezTo>
                  <a:lnTo>
                    <a:pt x="30237" y="0"/>
                  </a:lnTo>
                  <a:close/>
                </a:path>
              </a:pathLst>
            </a:custGeom>
            <a:solidFill>
              <a:srgbClr val="F1C232"/>
            </a:solidFill>
            <a:ln>
              <a:noFill/>
            </a:ln>
          </p:spPr>
          <p:txBody>
            <a:bodyPr spcFirstLastPara="1" wrap="square" lIns="121900" tIns="121900" rIns="121900" bIns="121900" anchor="ctr" anchorCtr="0">
              <a:noAutofit/>
            </a:bodyPr>
            <a:lstStyle/>
            <a:p>
              <a:endParaRPr sz="2400"/>
            </a:p>
          </p:txBody>
        </p:sp>
        <p:sp>
          <p:nvSpPr>
            <p:cNvPr id="388" name="Google Shape;388;p26"/>
            <p:cNvSpPr/>
            <p:nvPr/>
          </p:nvSpPr>
          <p:spPr>
            <a:xfrm>
              <a:off x="147238" y="2058825"/>
              <a:ext cx="69335" cy="177964"/>
            </a:xfrm>
            <a:custGeom>
              <a:avLst/>
              <a:gdLst/>
              <a:ahLst/>
              <a:cxnLst/>
              <a:rect l="l" t="t" r="r" b="b"/>
              <a:pathLst>
                <a:path w="1521" h="3904" extrusionOk="0">
                  <a:moveTo>
                    <a:pt x="1364" y="1"/>
                  </a:moveTo>
                  <a:cubicBezTo>
                    <a:pt x="1358" y="5"/>
                    <a:pt x="1402" y="53"/>
                    <a:pt x="1451" y="149"/>
                  </a:cubicBezTo>
                  <a:cubicBezTo>
                    <a:pt x="1468" y="197"/>
                    <a:pt x="1485" y="263"/>
                    <a:pt x="1473" y="337"/>
                  </a:cubicBezTo>
                  <a:cubicBezTo>
                    <a:pt x="1459" y="411"/>
                    <a:pt x="1424" y="495"/>
                    <a:pt x="1376" y="578"/>
                  </a:cubicBezTo>
                  <a:cubicBezTo>
                    <a:pt x="1280" y="752"/>
                    <a:pt x="1149" y="945"/>
                    <a:pt x="965" y="1128"/>
                  </a:cubicBezTo>
                  <a:cubicBezTo>
                    <a:pt x="787" y="1320"/>
                    <a:pt x="563" y="1517"/>
                    <a:pt x="402" y="1779"/>
                  </a:cubicBezTo>
                  <a:cubicBezTo>
                    <a:pt x="65" y="2304"/>
                    <a:pt x="0" y="2885"/>
                    <a:pt x="43" y="3282"/>
                  </a:cubicBezTo>
                  <a:cubicBezTo>
                    <a:pt x="61" y="3479"/>
                    <a:pt x="105" y="3641"/>
                    <a:pt x="140" y="3746"/>
                  </a:cubicBezTo>
                  <a:cubicBezTo>
                    <a:pt x="177" y="3847"/>
                    <a:pt x="203" y="3904"/>
                    <a:pt x="205" y="3904"/>
                  </a:cubicBezTo>
                  <a:cubicBezTo>
                    <a:pt x="205" y="3904"/>
                    <a:pt x="205" y="3904"/>
                    <a:pt x="205" y="3903"/>
                  </a:cubicBezTo>
                  <a:cubicBezTo>
                    <a:pt x="222" y="3898"/>
                    <a:pt x="118" y="3672"/>
                    <a:pt x="91" y="3278"/>
                  </a:cubicBezTo>
                  <a:cubicBezTo>
                    <a:pt x="61" y="2889"/>
                    <a:pt x="135" y="2321"/>
                    <a:pt x="458" y="1818"/>
                  </a:cubicBezTo>
                  <a:cubicBezTo>
                    <a:pt x="616" y="1560"/>
                    <a:pt x="830" y="1368"/>
                    <a:pt x="1009" y="1176"/>
                  </a:cubicBezTo>
                  <a:cubicBezTo>
                    <a:pt x="1197" y="983"/>
                    <a:pt x="1328" y="778"/>
                    <a:pt x="1420" y="604"/>
                  </a:cubicBezTo>
                  <a:cubicBezTo>
                    <a:pt x="1468" y="516"/>
                    <a:pt x="1503" y="424"/>
                    <a:pt x="1511" y="346"/>
                  </a:cubicBezTo>
                  <a:cubicBezTo>
                    <a:pt x="1521" y="263"/>
                    <a:pt x="1499" y="188"/>
                    <a:pt x="1473" y="140"/>
                  </a:cubicBezTo>
                  <a:cubicBezTo>
                    <a:pt x="1420" y="35"/>
                    <a:pt x="1364" y="1"/>
                    <a:pt x="1364"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89" name="Google Shape;389;p26"/>
            <p:cNvSpPr/>
            <p:nvPr/>
          </p:nvSpPr>
          <p:spPr>
            <a:xfrm>
              <a:off x="402560" y="1972943"/>
              <a:ext cx="56070" cy="146100"/>
            </a:xfrm>
            <a:custGeom>
              <a:avLst/>
              <a:gdLst/>
              <a:ahLst/>
              <a:cxnLst/>
              <a:rect l="l" t="t" r="r" b="b"/>
              <a:pathLst>
                <a:path w="1230" h="3205" extrusionOk="0">
                  <a:moveTo>
                    <a:pt x="12" y="0"/>
                  </a:moveTo>
                  <a:cubicBezTo>
                    <a:pt x="11" y="0"/>
                    <a:pt x="11" y="1"/>
                    <a:pt x="10" y="1"/>
                  </a:cubicBezTo>
                  <a:cubicBezTo>
                    <a:pt x="1" y="14"/>
                    <a:pt x="202" y="97"/>
                    <a:pt x="451" y="320"/>
                  </a:cubicBezTo>
                  <a:cubicBezTo>
                    <a:pt x="578" y="429"/>
                    <a:pt x="705" y="582"/>
                    <a:pt x="814" y="774"/>
                  </a:cubicBezTo>
                  <a:cubicBezTo>
                    <a:pt x="923" y="967"/>
                    <a:pt x="1007" y="1199"/>
                    <a:pt x="1054" y="1447"/>
                  </a:cubicBezTo>
                  <a:cubicBezTo>
                    <a:pt x="1155" y="1946"/>
                    <a:pt x="1054" y="2417"/>
                    <a:pt x="928" y="2724"/>
                  </a:cubicBezTo>
                  <a:cubicBezTo>
                    <a:pt x="801" y="3034"/>
                    <a:pt x="666" y="3200"/>
                    <a:pt x="678" y="3204"/>
                  </a:cubicBezTo>
                  <a:cubicBezTo>
                    <a:pt x="678" y="3204"/>
                    <a:pt x="679" y="3204"/>
                    <a:pt x="679" y="3204"/>
                  </a:cubicBezTo>
                  <a:cubicBezTo>
                    <a:pt x="682" y="3204"/>
                    <a:pt x="721" y="3166"/>
                    <a:pt x="775" y="3095"/>
                  </a:cubicBezTo>
                  <a:cubicBezTo>
                    <a:pt x="832" y="3016"/>
                    <a:pt x="906" y="2898"/>
                    <a:pt x="975" y="2746"/>
                  </a:cubicBezTo>
                  <a:cubicBezTo>
                    <a:pt x="1116" y="2435"/>
                    <a:pt x="1229" y="1950"/>
                    <a:pt x="1124" y="1435"/>
                  </a:cubicBezTo>
                  <a:cubicBezTo>
                    <a:pt x="1072" y="1177"/>
                    <a:pt x="985" y="941"/>
                    <a:pt x="870" y="744"/>
                  </a:cubicBezTo>
                  <a:cubicBezTo>
                    <a:pt x="757" y="547"/>
                    <a:pt x="618" y="390"/>
                    <a:pt x="487" y="281"/>
                  </a:cubicBezTo>
                  <a:cubicBezTo>
                    <a:pt x="351" y="171"/>
                    <a:pt x="233" y="102"/>
                    <a:pt x="150" y="58"/>
                  </a:cubicBezTo>
                  <a:cubicBezTo>
                    <a:pt x="70" y="22"/>
                    <a:pt x="23" y="0"/>
                    <a:pt x="12"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90" name="Google Shape;390;p26"/>
            <p:cNvSpPr/>
            <p:nvPr/>
          </p:nvSpPr>
          <p:spPr>
            <a:xfrm>
              <a:off x="-397639" y="2540430"/>
              <a:ext cx="305237" cy="36377"/>
            </a:xfrm>
            <a:custGeom>
              <a:avLst/>
              <a:gdLst/>
              <a:ahLst/>
              <a:cxnLst/>
              <a:rect l="l" t="t" r="r" b="b"/>
              <a:pathLst>
                <a:path w="6696" h="798" extrusionOk="0">
                  <a:moveTo>
                    <a:pt x="1819" y="0"/>
                  </a:moveTo>
                  <a:cubicBezTo>
                    <a:pt x="1441" y="0"/>
                    <a:pt x="1098" y="71"/>
                    <a:pt x="826" y="177"/>
                  </a:cubicBezTo>
                  <a:cubicBezTo>
                    <a:pt x="521" y="291"/>
                    <a:pt x="306" y="453"/>
                    <a:pt x="175" y="580"/>
                  </a:cubicBezTo>
                  <a:cubicBezTo>
                    <a:pt x="49" y="711"/>
                    <a:pt x="1" y="798"/>
                    <a:pt x="1" y="798"/>
                  </a:cubicBezTo>
                  <a:cubicBezTo>
                    <a:pt x="1" y="798"/>
                    <a:pt x="1" y="798"/>
                    <a:pt x="1" y="798"/>
                  </a:cubicBezTo>
                  <a:cubicBezTo>
                    <a:pt x="8" y="798"/>
                    <a:pt x="65" y="716"/>
                    <a:pt x="197" y="602"/>
                  </a:cubicBezTo>
                  <a:cubicBezTo>
                    <a:pt x="328" y="483"/>
                    <a:pt x="542" y="326"/>
                    <a:pt x="844" y="221"/>
                  </a:cubicBezTo>
                  <a:cubicBezTo>
                    <a:pt x="1102" y="126"/>
                    <a:pt x="1424" y="63"/>
                    <a:pt x="1780" y="63"/>
                  </a:cubicBezTo>
                  <a:cubicBezTo>
                    <a:pt x="1833" y="63"/>
                    <a:pt x="1887" y="65"/>
                    <a:pt x="1941" y="68"/>
                  </a:cubicBezTo>
                  <a:cubicBezTo>
                    <a:pt x="2365" y="81"/>
                    <a:pt x="2819" y="182"/>
                    <a:pt x="3295" y="300"/>
                  </a:cubicBezTo>
                  <a:cubicBezTo>
                    <a:pt x="3772" y="413"/>
                    <a:pt x="4231" y="531"/>
                    <a:pt x="4654" y="570"/>
                  </a:cubicBezTo>
                  <a:cubicBezTo>
                    <a:pt x="4788" y="583"/>
                    <a:pt x="4918" y="589"/>
                    <a:pt x="5042" y="589"/>
                  </a:cubicBezTo>
                  <a:cubicBezTo>
                    <a:pt x="5318" y="589"/>
                    <a:pt x="5569" y="559"/>
                    <a:pt x="5786" y="505"/>
                  </a:cubicBezTo>
                  <a:cubicBezTo>
                    <a:pt x="6106" y="426"/>
                    <a:pt x="6337" y="295"/>
                    <a:pt x="6486" y="190"/>
                  </a:cubicBezTo>
                  <a:cubicBezTo>
                    <a:pt x="6635" y="86"/>
                    <a:pt x="6695" y="3"/>
                    <a:pt x="6695" y="3"/>
                  </a:cubicBezTo>
                  <a:cubicBezTo>
                    <a:pt x="6695" y="2"/>
                    <a:pt x="6695" y="2"/>
                    <a:pt x="6694" y="2"/>
                  </a:cubicBezTo>
                  <a:cubicBezTo>
                    <a:pt x="6669" y="2"/>
                    <a:pt x="6387" y="318"/>
                    <a:pt x="5778" y="457"/>
                  </a:cubicBezTo>
                  <a:cubicBezTo>
                    <a:pt x="5576" y="503"/>
                    <a:pt x="5343" y="528"/>
                    <a:pt x="5089" y="528"/>
                  </a:cubicBezTo>
                  <a:cubicBezTo>
                    <a:pt x="4953" y="528"/>
                    <a:pt x="4811" y="520"/>
                    <a:pt x="4664" y="505"/>
                  </a:cubicBezTo>
                  <a:cubicBezTo>
                    <a:pt x="4244" y="465"/>
                    <a:pt x="3789" y="348"/>
                    <a:pt x="3313" y="229"/>
                  </a:cubicBezTo>
                  <a:cubicBezTo>
                    <a:pt x="2837" y="112"/>
                    <a:pt x="2373" y="15"/>
                    <a:pt x="1945" y="3"/>
                  </a:cubicBezTo>
                  <a:cubicBezTo>
                    <a:pt x="1903" y="1"/>
                    <a:pt x="1861" y="0"/>
                    <a:pt x="1819"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91" name="Google Shape;391;p26"/>
            <p:cNvSpPr/>
            <p:nvPr/>
          </p:nvSpPr>
          <p:spPr>
            <a:xfrm>
              <a:off x="-676755" y="2382934"/>
              <a:ext cx="140903" cy="125951"/>
            </a:xfrm>
            <a:custGeom>
              <a:avLst/>
              <a:gdLst/>
              <a:ahLst/>
              <a:cxnLst/>
              <a:rect l="l" t="t" r="r" b="b"/>
              <a:pathLst>
                <a:path w="3091" h="2763" extrusionOk="0">
                  <a:moveTo>
                    <a:pt x="285" y="1"/>
                  </a:moveTo>
                  <a:cubicBezTo>
                    <a:pt x="285" y="1"/>
                    <a:pt x="220" y="35"/>
                    <a:pt x="145" y="144"/>
                  </a:cubicBezTo>
                  <a:cubicBezTo>
                    <a:pt x="71" y="255"/>
                    <a:pt x="1" y="442"/>
                    <a:pt x="1" y="678"/>
                  </a:cubicBezTo>
                  <a:cubicBezTo>
                    <a:pt x="5" y="914"/>
                    <a:pt x="62" y="1207"/>
                    <a:pt x="259" y="1461"/>
                  </a:cubicBezTo>
                  <a:cubicBezTo>
                    <a:pt x="456" y="1709"/>
                    <a:pt x="783" y="1889"/>
                    <a:pt x="1146" y="1919"/>
                  </a:cubicBezTo>
                  <a:cubicBezTo>
                    <a:pt x="1179" y="1921"/>
                    <a:pt x="1212" y="1923"/>
                    <a:pt x="1245" y="1923"/>
                  </a:cubicBezTo>
                  <a:cubicBezTo>
                    <a:pt x="1572" y="1923"/>
                    <a:pt x="1868" y="1813"/>
                    <a:pt x="2142" y="1802"/>
                  </a:cubicBezTo>
                  <a:cubicBezTo>
                    <a:pt x="2170" y="1800"/>
                    <a:pt x="2198" y="1798"/>
                    <a:pt x="2226" y="1798"/>
                  </a:cubicBezTo>
                  <a:cubicBezTo>
                    <a:pt x="2490" y="1798"/>
                    <a:pt x="2730" y="1894"/>
                    <a:pt x="2837" y="2076"/>
                  </a:cubicBezTo>
                  <a:cubicBezTo>
                    <a:pt x="2968" y="2264"/>
                    <a:pt x="3034" y="2443"/>
                    <a:pt x="3052" y="2570"/>
                  </a:cubicBezTo>
                  <a:cubicBezTo>
                    <a:pt x="3068" y="2697"/>
                    <a:pt x="3025" y="2758"/>
                    <a:pt x="3030" y="2762"/>
                  </a:cubicBezTo>
                  <a:cubicBezTo>
                    <a:pt x="3030" y="2762"/>
                    <a:pt x="3030" y="2763"/>
                    <a:pt x="3030" y="2763"/>
                  </a:cubicBezTo>
                  <a:cubicBezTo>
                    <a:pt x="3033" y="2763"/>
                    <a:pt x="3090" y="2697"/>
                    <a:pt x="3078" y="2566"/>
                  </a:cubicBezTo>
                  <a:cubicBezTo>
                    <a:pt x="3068" y="2435"/>
                    <a:pt x="3008" y="2247"/>
                    <a:pt x="2876" y="2050"/>
                  </a:cubicBezTo>
                  <a:cubicBezTo>
                    <a:pt x="2810" y="1954"/>
                    <a:pt x="2715" y="1849"/>
                    <a:pt x="2580" y="1802"/>
                  </a:cubicBezTo>
                  <a:cubicBezTo>
                    <a:pt x="2469" y="1753"/>
                    <a:pt x="2343" y="1733"/>
                    <a:pt x="2213" y="1733"/>
                  </a:cubicBezTo>
                  <a:cubicBezTo>
                    <a:pt x="2188" y="1733"/>
                    <a:pt x="2163" y="1734"/>
                    <a:pt x="2138" y="1736"/>
                  </a:cubicBezTo>
                  <a:cubicBezTo>
                    <a:pt x="1852" y="1743"/>
                    <a:pt x="1555" y="1852"/>
                    <a:pt x="1244" y="1852"/>
                  </a:cubicBezTo>
                  <a:cubicBezTo>
                    <a:pt x="1213" y="1852"/>
                    <a:pt x="1181" y="1851"/>
                    <a:pt x="1150" y="1849"/>
                  </a:cubicBezTo>
                  <a:cubicBezTo>
                    <a:pt x="805" y="1818"/>
                    <a:pt x="495" y="1653"/>
                    <a:pt x="307" y="1417"/>
                  </a:cubicBezTo>
                  <a:cubicBezTo>
                    <a:pt x="119" y="1185"/>
                    <a:pt x="62" y="905"/>
                    <a:pt x="53" y="678"/>
                  </a:cubicBezTo>
                  <a:cubicBezTo>
                    <a:pt x="45" y="451"/>
                    <a:pt x="101" y="267"/>
                    <a:pt x="167" y="158"/>
                  </a:cubicBezTo>
                  <a:cubicBezTo>
                    <a:pt x="232" y="49"/>
                    <a:pt x="289" y="5"/>
                    <a:pt x="285"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92" name="Google Shape;392;p26"/>
            <p:cNvSpPr/>
            <p:nvPr/>
          </p:nvSpPr>
          <p:spPr>
            <a:xfrm>
              <a:off x="-517162" y="2667156"/>
              <a:ext cx="68742" cy="148972"/>
            </a:xfrm>
            <a:custGeom>
              <a:avLst/>
              <a:gdLst/>
              <a:ahLst/>
              <a:cxnLst/>
              <a:rect l="l" t="t" r="r" b="b"/>
              <a:pathLst>
                <a:path w="1508" h="3268" extrusionOk="0">
                  <a:moveTo>
                    <a:pt x="1144" y="0"/>
                  </a:moveTo>
                  <a:cubicBezTo>
                    <a:pt x="1051" y="0"/>
                    <a:pt x="942" y="9"/>
                    <a:pt x="822" y="37"/>
                  </a:cubicBezTo>
                  <a:cubicBezTo>
                    <a:pt x="616" y="89"/>
                    <a:pt x="372" y="212"/>
                    <a:pt x="201" y="444"/>
                  </a:cubicBezTo>
                  <a:cubicBezTo>
                    <a:pt x="114" y="561"/>
                    <a:pt x="53" y="706"/>
                    <a:pt x="39" y="863"/>
                  </a:cubicBezTo>
                  <a:cubicBezTo>
                    <a:pt x="23" y="1021"/>
                    <a:pt x="49" y="1182"/>
                    <a:pt x="96" y="1339"/>
                  </a:cubicBezTo>
                  <a:cubicBezTo>
                    <a:pt x="197" y="1654"/>
                    <a:pt x="368" y="1912"/>
                    <a:pt x="459" y="2169"/>
                  </a:cubicBezTo>
                  <a:cubicBezTo>
                    <a:pt x="555" y="2427"/>
                    <a:pt x="573" y="2685"/>
                    <a:pt x="489" y="2873"/>
                  </a:cubicBezTo>
                  <a:cubicBezTo>
                    <a:pt x="416" y="3066"/>
                    <a:pt x="280" y="3179"/>
                    <a:pt x="175" y="3223"/>
                  </a:cubicBezTo>
                  <a:cubicBezTo>
                    <a:pt x="66" y="3266"/>
                    <a:pt x="1" y="3258"/>
                    <a:pt x="1" y="3262"/>
                  </a:cubicBezTo>
                  <a:cubicBezTo>
                    <a:pt x="1" y="3262"/>
                    <a:pt x="18" y="3268"/>
                    <a:pt x="53" y="3268"/>
                  </a:cubicBezTo>
                  <a:cubicBezTo>
                    <a:pt x="84" y="3268"/>
                    <a:pt x="128" y="3263"/>
                    <a:pt x="184" y="3244"/>
                  </a:cubicBezTo>
                  <a:cubicBezTo>
                    <a:pt x="297" y="3209"/>
                    <a:pt x="451" y="3092"/>
                    <a:pt x="533" y="2891"/>
                  </a:cubicBezTo>
                  <a:cubicBezTo>
                    <a:pt x="630" y="2689"/>
                    <a:pt x="616" y="2414"/>
                    <a:pt x="516" y="2148"/>
                  </a:cubicBezTo>
                  <a:cubicBezTo>
                    <a:pt x="428" y="1881"/>
                    <a:pt x="263" y="1618"/>
                    <a:pt x="166" y="1317"/>
                  </a:cubicBezTo>
                  <a:cubicBezTo>
                    <a:pt x="118" y="1168"/>
                    <a:pt x="92" y="1015"/>
                    <a:pt x="105" y="872"/>
                  </a:cubicBezTo>
                  <a:cubicBezTo>
                    <a:pt x="118" y="727"/>
                    <a:pt x="175" y="592"/>
                    <a:pt x="253" y="482"/>
                  </a:cubicBezTo>
                  <a:cubicBezTo>
                    <a:pt x="411" y="260"/>
                    <a:pt x="638" y="142"/>
                    <a:pt x="835" y="85"/>
                  </a:cubicBezTo>
                  <a:cubicBezTo>
                    <a:pt x="1002" y="44"/>
                    <a:pt x="1145" y="33"/>
                    <a:pt x="1256" y="33"/>
                  </a:cubicBezTo>
                  <a:cubicBezTo>
                    <a:pt x="1385" y="33"/>
                    <a:pt x="1471" y="48"/>
                    <a:pt x="1498" y="48"/>
                  </a:cubicBezTo>
                  <a:cubicBezTo>
                    <a:pt x="1505" y="48"/>
                    <a:pt x="1508" y="47"/>
                    <a:pt x="1508" y="45"/>
                  </a:cubicBezTo>
                  <a:cubicBezTo>
                    <a:pt x="1508" y="41"/>
                    <a:pt x="1443" y="24"/>
                    <a:pt x="1324" y="10"/>
                  </a:cubicBezTo>
                  <a:cubicBezTo>
                    <a:pt x="1274" y="5"/>
                    <a:pt x="1214" y="0"/>
                    <a:pt x="1144"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393" name="Google Shape;393;p26"/>
            <p:cNvSpPr/>
            <p:nvPr/>
          </p:nvSpPr>
          <p:spPr>
            <a:xfrm>
              <a:off x="-454438" y="2101083"/>
              <a:ext cx="152026" cy="315038"/>
            </a:xfrm>
            <a:custGeom>
              <a:avLst/>
              <a:gdLst/>
              <a:ahLst/>
              <a:cxnLst/>
              <a:rect l="l" t="t" r="r" b="b"/>
              <a:pathLst>
                <a:path w="3335" h="6911" extrusionOk="0">
                  <a:moveTo>
                    <a:pt x="1815" y="0"/>
                  </a:moveTo>
                  <a:cubicBezTo>
                    <a:pt x="1765" y="0"/>
                    <a:pt x="1723" y="4"/>
                    <a:pt x="1692" y="8"/>
                  </a:cubicBezTo>
                  <a:cubicBezTo>
                    <a:pt x="1631" y="18"/>
                    <a:pt x="1600" y="22"/>
                    <a:pt x="1600" y="26"/>
                  </a:cubicBezTo>
                  <a:cubicBezTo>
                    <a:pt x="1600" y="30"/>
                    <a:pt x="1609" y="30"/>
                    <a:pt x="1625" y="30"/>
                  </a:cubicBezTo>
                  <a:cubicBezTo>
                    <a:pt x="1640" y="30"/>
                    <a:pt x="1663" y="30"/>
                    <a:pt x="1691" y="30"/>
                  </a:cubicBezTo>
                  <a:cubicBezTo>
                    <a:pt x="1750" y="30"/>
                    <a:pt x="1836" y="33"/>
                    <a:pt x="1945" y="52"/>
                  </a:cubicBezTo>
                  <a:cubicBezTo>
                    <a:pt x="2164" y="92"/>
                    <a:pt x="2479" y="218"/>
                    <a:pt x="2754" y="506"/>
                  </a:cubicBezTo>
                  <a:cubicBezTo>
                    <a:pt x="3030" y="786"/>
                    <a:pt x="3217" y="1250"/>
                    <a:pt x="3217" y="1779"/>
                  </a:cubicBezTo>
                  <a:cubicBezTo>
                    <a:pt x="3222" y="2303"/>
                    <a:pt x="3046" y="2876"/>
                    <a:pt x="2776" y="3417"/>
                  </a:cubicBezTo>
                  <a:cubicBezTo>
                    <a:pt x="2641" y="3693"/>
                    <a:pt x="2470" y="3933"/>
                    <a:pt x="2291" y="4165"/>
                  </a:cubicBezTo>
                  <a:cubicBezTo>
                    <a:pt x="2112" y="4397"/>
                    <a:pt x="1937" y="4615"/>
                    <a:pt x="1767" y="4820"/>
                  </a:cubicBezTo>
                  <a:cubicBezTo>
                    <a:pt x="1426" y="5231"/>
                    <a:pt x="1106" y="5589"/>
                    <a:pt x="840" y="5895"/>
                  </a:cubicBezTo>
                  <a:cubicBezTo>
                    <a:pt x="573" y="6202"/>
                    <a:pt x="364" y="6454"/>
                    <a:pt x="220" y="6629"/>
                  </a:cubicBezTo>
                  <a:cubicBezTo>
                    <a:pt x="75" y="6805"/>
                    <a:pt x="1" y="6904"/>
                    <a:pt x="10" y="6910"/>
                  </a:cubicBezTo>
                  <a:cubicBezTo>
                    <a:pt x="10" y="6910"/>
                    <a:pt x="11" y="6910"/>
                    <a:pt x="11" y="6910"/>
                  </a:cubicBezTo>
                  <a:cubicBezTo>
                    <a:pt x="22" y="6910"/>
                    <a:pt x="108" y="6819"/>
                    <a:pt x="254" y="6660"/>
                  </a:cubicBezTo>
                  <a:cubicBezTo>
                    <a:pt x="420" y="6476"/>
                    <a:pt x="639" y="6240"/>
                    <a:pt x="902" y="5952"/>
                  </a:cubicBezTo>
                  <a:cubicBezTo>
                    <a:pt x="1176" y="5655"/>
                    <a:pt x="1505" y="5296"/>
                    <a:pt x="1850" y="4891"/>
                  </a:cubicBezTo>
                  <a:cubicBezTo>
                    <a:pt x="2024" y="4685"/>
                    <a:pt x="2203" y="4466"/>
                    <a:pt x="2383" y="4235"/>
                  </a:cubicBezTo>
                  <a:cubicBezTo>
                    <a:pt x="2562" y="4007"/>
                    <a:pt x="2741" y="3749"/>
                    <a:pt x="2881" y="3469"/>
                  </a:cubicBezTo>
                  <a:cubicBezTo>
                    <a:pt x="3157" y="2915"/>
                    <a:pt x="3335" y="2325"/>
                    <a:pt x="3326" y="1774"/>
                  </a:cubicBezTo>
                  <a:cubicBezTo>
                    <a:pt x="3318" y="1228"/>
                    <a:pt x="3113" y="738"/>
                    <a:pt x="2810" y="446"/>
                  </a:cubicBezTo>
                  <a:cubicBezTo>
                    <a:pt x="2518" y="153"/>
                    <a:pt x="2181" y="34"/>
                    <a:pt x="1955" y="8"/>
                  </a:cubicBezTo>
                  <a:cubicBezTo>
                    <a:pt x="1903" y="3"/>
                    <a:pt x="1856" y="0"/>
                    <a:pt x="1815" y="0"/>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394" name="Google Shape;394;p26"/>
            <p:cNvSpPr/>
            <p:nvPr/>
          </p:nvSpPr>
          <p:spPr>
            <a:xfrm>
              <a:off x="-640880" y="2556339"/>
              <a:ext cx="73118" cy="22337"/>
            </a:xfrm>
            <a:custGeom>
              <a:avLst/>
              <a:gdLst/>
              <a:ahLst/>
              <a:cxnLst/>
              <a:rect l="l" t="t" r="r" b="b"/>
              <a:pathLst>
                <a:path w="1604" h="490" extrusionOk="0">
                  <a:moveTo>
                    <a:pt x="1572" y="1"/>
                  </a:moveTo>
                  <a:cubicBezTo>
                    <a:pt x="1484" y="1"/>
                    <a:pt x="1163" y="78"/>
                    <a:pt x="787" y="191"/>
                  </a:cubicBezTo>
                  <a:cubicBezTo>
                    <a:pt x="345" y="322"/>
                    <a:pt x="0" y="453"/>
                    <a:pt x="10" y="483"/>
                  </a:cubicBezTo>
                  <a:cubicBezTo>
                    <a:pt x="11" y="488"/>
                    <a:pt x="19" y="490"/>
                    <a:pt x="34" y="490"/>
                  </a:cubicBezTo>
                  <a:cubicBezTo>
                    <a:pt x="123" y="490"/>
                    <a:pt x="443" y="412"/>
                    <a:pt x="817" y="300"/>
                  </a:cubicBezTo>
                  <a:cubicBezTo>
                    <a:pt x="1255" y="169"/>
                    <a:pt x="1604" y="38"/>
                    <a:pt x="1595" y="7"/>
                  </a:cubicBezTo>
                  <a:cubicBezTo>
                    <a:pt x="1594" y="3"/>
                    <a:pt x="1586" y="1"/>
                    <a:pt x="1572"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395" name="Google Shape;395;p26"/>
            <p:cNvSpPr/>
            <p:nvPr/>
          </p:nvSpPr>
          <p:spPr>
            <a:xfrm>
              <a:off x="-616994" y="2555109"/>
              <a:ext cx="45084" cy="46633"/>
            </a:xfrm>
            <a:custGeom>
              <a:avLst/>
              <a:gdLst/>
              <a:ahLst/>
              <a:cxnLst/>
              <a:rect l="l" t="t" r="r" b="b"/>
              <a:pathLst>
                <a:path w="989" h="1023" extrusionOk="0">
                  <a:moveTo>
                    <a:pt x="961" y="0"/>
                  </a:moveTo>
                  <a:cubicBezTo>
                    <a:pt x="906" y="0"/>
                    <a:pt x="629" y="130"/>
                    <a:pt x="377" y="401"/>
                  </a:cubicBezTo>
                  <a:cubicBezTo>
                    <a:pt x="105" y="694"/>
                    <a:pt x="1" y="1014"/>
                    <a:pt x="31" y="1022"/>
                  </a:cubicBezTo>
                  <a:cubicBezTo>
                    <a:pt x="32" y="1022"/>
                    <a:pt x="32" y="1023"/>
                    <a:pt x="33" y="1023"/>
                  </a:cubicBezTo>
                  <a:cubicBezTo>
                    <a:pt x="69" y="1023"/>
                    <a:pt x="212" y="750"/>
                    <a:pt x="464" y="480"/>
                  </a:cubicBezTo>
                  <a:cubicBezTo>
                    <a:pt x="722" y="201"/>
                    <a:pt x="989" y="34"/>
                    <a:pt x="971" y="4"/>
                  </a:cubicBezTo>
                  <a:cubicBezTo>
                    <a:pt x="970" y="1"/>
                    <a:pt x="966" y="0"/>
                    <a:pt x="961" y="0"/>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396" name="Google Shape;396;p26"/>
            <p:cNvSpPr/>
            <p:nvPr/>
          </p:nvSpPr>
          <p:spPr>
            <a:xfrm>
              <a:off x="-112961" y="2157836"/>
              <a:ext cx="55842" cy="155035"/>
            </a:xfrm>
            <a:custGeom>
              <a:avLst/>
              <a:gdLst/>
              <a:ahLst/>
              <a:cxnLst/>
              <a:rect l="l" t="t" r="r" b="b"/>
              <a:pathLst>
                <a:path w="1225" h="3401" extrusionOk="0">
                  <a:moveTo>
                    <a:pt x="14" y="1"/>
                  </a:moveTo>
                  <a:cubicBezTo>
                    <a:pt x="13" y="1"/>
                    <a:pt x="13" y="1"/>
                    <a:pt x="13" y="1"/>
                  </a:cubicBezTo>
                  <a:cubicBezTo>
                    <a:pt x="0" y="5"/>
                    <a:pt x="27" y="205"/>
                    <a:pt x="101" y="525"/>
                  </a:cubicBezTo>
                  <a:cubicBezTo>
                    <a:pt x="176" y="844"/>
                    <a:pt x="293" y="1280"/>
                    <a:pt x="459" y="1752"/>
                  </a:cubicBezTo>
                  <a:cubicBezTo>
                    <a:pt x="625" y="2224"/>
                    <a:pt x="805" y="2644"/>
                    <a:pt x="949" y="2938"/>
                  </a:cubicBezTo>
                  <a:cubicBezTo>
                    <a:pt x="1090" y="3227"/>
                    <a:pt x="1193" y="3400"/>
                    <a:pt x="1210" y="3400"/>
                  </a:cubicBezTo>
                  <a:cubicBezTo>
                    <a:pt x="1210" y="3400"/>
                    <a:pt x="1210" y="3400"/>
                    <a:pt x="1211" y="3400"/>
                  </a:cubicBezTo>
                  <a:cubicBezTo>
                    <a:pt x="1224" y="3392"/>
                    <a:pt x="1150" y="3208"/>
                    <a:pt x="1023" y="2902"/>
                  </a:cubicBezTo>
                  <a:cubicBezTo>
                    <a:pt x="900" y="2601"/>
                    <a:pt x="735" y="2186"/>
                    <a:pt x="573" y="1714"/>
                  </a:cubicBezTo>
                  <a:cubicBezTo>
                    <a:pt x="406" y="1246"/>
                    <a:pt x="275" y="818"/>
                    <a:pt x="180" y="503"/>
                  </a:cubicBezTo>
                  <a:cubicBezTo>
                    <a:pt x="89" y="197"/>
                    <a:pt x="32" y="1"/>
                    <a:pt x="14"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397" name="Google Shape;397;p26"/>
            <p:cNvSpPr/>
            <p:nvPr/>
          </p:nvSpPr>
          <p:spPr>
            <a:xfrm>
              <a:off x="-310982" y="2410787"/>
              <a:ext cx="145644" cy="67420"/>
            </a:xfrm>
            <a:custGeom>
              <a:avLst/>
              <a:gdLst/>
              <a:ahLst/>
              <a:cxnLst/>
              <a:rect l="l" t="t" r="r" b="b"/>
              <a:pathLst>
                <a:path w="3195" h="1479" extrusionOk="0">
                  <a:moveTo>
                    <a:pt x="3180" y="1"/>
                  </a:moveTo>
                  <a:cubicBezTo>
                    <a:pt x="3157" y="1"/>
                    <a:pt x="3048" y="176"/>
                    <a:pt x="2828" y="404"/>
                  </a:cubicBezTo>
                  <a:cubicBezTo>
                    <a:pt x="2600" y="640"/>
                    <a:pt x="2243" y="923"/>
                    <a:pt x="1779" y="1125"/>
                  </a:cubicBezTo>
                  <a:cubicBezTo>
                    <a:pt x="1321" y="1322"/>
                    <a:pt x="865" y="1391"/>
                    <a:pt x="538" y="1395"/>
                  </a:cubicBezTo>
                  <a:cubicBezTo>
                    <a:pt x="282" y="1395"/>
                    <a:pt x="101" y="1372"/>
                    <a:pt x="32" y="1372"/>
                  </a:cubicBezTo>
                  <a:cubicBezTo>
                    <a:pt x="12" y="1372"/>
                    <a:pt x="1" y="1373"/>
                    <a:pt x="0" y="1378"/>
                  </a:cubicBezTo>
                  <a:cubicBezTo>
                    <a:pt x="0" y="1387"/>
                    <a:pt x="197" y="1457"/>
                    <a:pt x="538" y="1474"/>
                  </a:cubicBezTo>
                  <a:cubicBezTo>
                    <a:pt x="583" y="1477"/>
                    <a:pt x="630" y="1478"/>
                    <a:pt x="679" y="1478"/>
                  </a:cubicBezTo>
                  <a:cubicBezTo>
                    <a:pt x="1001" y="1478"/>
                    <a:pt x="1414" y="1412"/>
                    <a:pt x="1827" y="1234"/>
                  </a:cubicBezTo>
                  <a:cubicBezTo>
                    <a:pt x="2303" y="1024"/>
                    <a:pt x="2670" y="719"/>
                    <a:pt x="2889" y="461"/>
                  </a:cubicBezTo>
                  <a:cubicBezTo>
                    <a:pt x="3108" y="198"/>
                    <a:pt x="3195" y="5"/>
                    <a:pt x="3182" y="1"/>
                  </a:cubicBezTo>
                  <a:cubicBezTo>
                    <a:pt x="3182" y="1"/>
                    <a:pt x="3181" y="1"/>
                    <a:pt x="3180" y="1"/>
                  </a:cubicBezTo>
                  <a:close/>
                </a:path>
              </a:pathLst>
            </a:custGeom>
            <a:solidFill>
              <a:srgbClr val="263238"/>
            </a:solidFill>
            <a:ln>
              <a:noFill/>
            </a:ln>
          </p:spPr>
          <p:txBody>
            <a:bodyPr spcFirstLastPara="1" wrap="square" lIns="121900" tIns="121900" rIns="121900" bIns="121900" anchor="ctr" anchorCtr="0">
              <a:noAutofit/>
            </a:bodyPr>
            <a:lstStyle/>
            <a:p>
              <a:endParaRPr sz="2400"/>
            </a:p>
          </p:txBody>
        </p:sp>
        <p:sp>
          <p:nvSpPr>
            <p:cNvPr id="398" name="Google Shape;398;p26"/>
            <p:cNvSpPr/>
            <p:nvPr/>
          </p:nvSpPr>
          <p:spPr>
            <a:xfrm>
              <a:off x="-326526" y="2889930"/>
              <a:ext cx="89483" cy="35830"/>
            </a:xfrm>
            <a:custGeom>
              <a:avLst/>
              <a:gdLst/>
              <a:ahLst/>
              <a:cxnLst/>
              <a:rect l="l" t="t" r="r" b="b"/>
              <a:pathLst>
                <a:path w="1963" h="786" extrusionOk="0">
                  <a:moveTo>
                    <a:pt x="206" y="1"/>
                  </a:moveTo>
                  <a:cubicBezTo>
                    <a:pt x="206" y="1"/>
                    <a:pt x="31" y="114"/>
                    <a:pt x="44" y="276"/>
                  </a:cubicBezTo>
                  <a:cubicBezTo>
                    <a:pt x="52" y="374"/>
                    <a:pt x="219" y="394"/>
                    <a:pt x="349" y="394"/>
                  </a:cubicBezTo>
                  <a:cubicBezTo>
                    <a:pt x="434" y="394"/>
                    <a:pt x="503" y="386"/>
                    <a:pt x="503" y="386"/>
                  </a:cubicBezTo>
                  <a:lnTo>
                    <a:pt x="503" y="386"/>
                  </a:lnTo>
                  <a:cubicBezTo>
                    <a:pt x="503" y="386"/>
                    <a:pt x="0" y="569"/>
                    <a:pt x="206" y="739"/>
                  </a:cubicBezTo>
                  <a:cubicBezTo>
                    <a:pt x="247" y="772"/>
                    <a:pt x="340" y="785"/>
                    <a:pt x="465" y="785"/>
                  </a:cubicBezTo>
                  <a:cubicBezTo>
                    <a:pt x="966" y="785"/>
                    <a:pt x="1963" y="569"/>
                    <a:pt x="1963" y="569"/>
                  </a:cubicBezTo>
                  <a:lnTo>
                    <a:pt x="206" y="1"/>
                  </a:lnTo>
                  <a:close/>
                </a:path>
              </a:pathLst>
            </a:custGeom>
            <a:solidFill>
              <a:srgbClr val="E5BAAB"/>
            </a:solidFill>
            <a:ln>
              <a:noFill/>
            </a:ln>
          </p:spPr>
          <p:txBody>
            <a:bodyPr spcFirstLastPara="1" wrap="square" lIns="121900" tIns="121900" rIns="121900" bIns="121900" anchor="ctr" anchorCtr="0">
              <a:noAutofit/>
            </a:bodyPr>
            <a:lstStyle/>
            <a:p>
              <a:endParaRPr sz="2400"/>
            </a:p>
          </p:txBody>
        </p:sp>
        <p:sp>
          <p:nvSpPr>
            <p:cNvPr id="399" name="Google Shape;399;p26"/>
            <p:cNvSpPr/>
            <p:nvPr/>
          </p:nvSpPr>
          <p:spPr>
            <a:xfrm>
              <a:off x="-376761" y="2778976"/>
              <a:ext cx="149109" cy="138897"/>
            </a:xfrm>
            <a:custGeom>
              <a:avLst/>
              <a:gdLst/>
              <a:ahLst/>
              <a:cxnLst/>
              <a:rect l="l" t="t" r="r" b="b"/>
              <a:pathLst>
                <a:path w="3271" h="3047" extrusionOk="0">
                  <a:moveTo>
                    <a:pt x="971" y="0"/>
                  </a:moveTo>
                  <a:lnTo>
                    <a:pt x="1" y="1761"/>
                  </a:lnTo>
                  <a:cubicBezTo>
                    <a:pt x="1" y="1761"/>
                    <a:pt x="2346" y="3047"/>
                    <a:pt x="2941" y="3047"/>
                  </a:cubicBezTo>
                  <a:cubicBezTo>
                    <a:pt x="3002" y="3047"/>
                    <a:pt x="3045" y="3033"/>
                    <a:pt x="3065" y="3003"/>
                  </a:cubicBezTo>
                  <a:cubicBezTo>
                    <a:pt x="3270" y="2684"/>
                    <a:pt x="3204" y="1132"/>
                    <a:pt x="3178" y="1053"/>
                  </a:cubicBezTo>
                  <a:cubicBezTo>
                    <a:pt x="3147" y="980"/>
                    <a:pt x="971" y="0"/>
                    <a:pt x="971" y="0"/>
                  </a:cubicBezTo>
                  <a:close/>
                </a:path>
              </a:pathLst>
            </a:custGeom>
            <a:solidFill>
              <a:srgbClr val="E5BAAB"/>
            </a:solidFill>
            <a:ln>
              <a:noFill/>
            </a:ln>
          </p:spPr>
          <p:txBody>
            <a:bodyPr spcFirstLastPara="1" wrap="square" lIns="121900" tIns="121900" rIns="121900" bIns="121900" anchor="ctr" anchorCtr="0">
              <a:noAutofit/>
            </a:bodyPr>
            <a:lstStyle/>
            <a:p>
              <a:endParaRPr sz="2400"/>
            </a:p>
          </p:txBody>
        </p:sp>
        <p:sp>
          <p:nvSpPr>
            <p:cNvPr id="400" name="Google Shape;400;p26"/>
            <p:cNvSpPr/>
            <p:nvPr/>
          </p:nvSpPr>
          <p:spPr>
            <a:xfrm>
              <a:off x="-377308" y="2857656"/>
              <a:ext cx="118384" cy="41893"/>
            </a:xfrm>
            <a:custGeom>
              <a:avLst/>
              <a:gdLst/>
              <a:ahLst/>
              <a:cxnLst/>
              <a:rect l="l" t="t" r="r" b="b"/>
              <a:pathLst>
                <a:path w="2597" h="919" extrusionOk="0">
                  <a:moveTo>
                    <a:pt x="2" y="0"/>
                  </a:moveTo>
                  <a:cubicBezTo>
                    <a:pt x="1" y="0"/>
                    <a:pt x="1" y="0"/>
                    <a:pt x="0" y="1"/>
                  </a:cubicBezTo>
                  <a:cubicBezTo>
                    <a:pt x="0" y="1"/>
                    <a:pt x="31" y="27"/>
                    <a:pt x="87" y="67"/>
                  </a:cubicBezTo>
                  <a:cubicBezTo>
                    <a:pt x="170" y="123"/>
                    <a:pt x="249" y="176"/>
                    <a:pt x="337" y="237"/>
                  </a:cubicBezTo>
                  <a:cubicBezTo>
                    <a:pt x="537" y="386"/>
                    <a:pt x="852" y="555"/>
                    <a:pt x="1223" y="665"/>
                  </a:cubicBezTo>
                  <a:cubicBezTo>
                    <a:pt x="1590" y="779"/>
                    <a:pt x="1941" y="835"/>
                    <a:pt x="2189" y="870"/>
                  </a:cubicBezTo>
                  <a:cubicBezTo>
                    <a:pt x="2290" y="884"/>
                    <a:pt x="2386" y="896"/>
                    <a:pt x="2482" y="910"/>
                  </a:cubicBezTo>
                  <a:cubicBezTo>
                    <a:pt x="2552" y="918"/>
                    <a:pt x="2592" y="918"/>
                    <a:pt x="2592" y="918"/>
                  </a:cubicBezTo>
                  <a:cubicBezTo>
                    <a:pt x="2596" y="914"/>
                    <a:pt x="2556" y="906"/>
                    <a:pt x="2487" y="892"/>
                  </a:cubicBezTo>
                  <a:cubicBezTo>
                    <a:pt x="2391" y="874"/>
                    <a:pt x="2294" y="858"/>
                    <a:pt x="2194" y="840"/>
                  </a:cubicBezTo>
                  <a:cubicBezTo>
                    <a:pt x="1945" y="791"/>
                    <a:pt x="1604" y="731"/>
                    <a:pt x="1237" y="622"/>
                  </a:cubicBezTo>
                  <a:cubicBezTo>
                    <a:pt x="870" y="512"/>
                    <a:pt x="559" y="350"/>
                    <a:pt x="354" y="206"/>
                  </a:cubicBezTo>
                  <a:cubicBezTo>
                    <a:pt x="267" y="154"/>
                    <a:pt x="180" y="101"/>
                    <a:pt x="101" y="53"/>
                  </a:cubicBezTo>
                  <a:cubicBezTo>
                    <a:pt x="45" y="18"/>
                    <a:pt x="11" y="0"/>
                    <a:pt x="2" y="0"/>
                  </a:cubicBezTo>
                  <a:close/>
                </a:path>
              </a:pathLst>
            </a:custGeom>
            <a:solidFill>
              <a:srgbClr val="D78776"/>
            </a:solidFill>
            <a:ln>
              <a:noFill/>
            </a:ln>
          </p:spPr>
          <p:txBody>
            <a:bodyPr spcFirstLastPara="1" wrap="square" lIns="121900" tIns="121900" rIns="121900" bIns="121900" anchor="ctr" anchorCtr="0">
              <a:noAutofit/>
            </a:bodyPr>
            <a:lstStyle/>
            <a:p>
              <a:endParaRPr sz="2400"/>
            </a:p>
          </p:txBody>
        </p:sp>
        <p:sp>
          <p:nvSpPr>
            <p:cNvPr id="401" name="Google Shape;401;p26"/>
            <p:cNvSpPr/>
            <p:nvPr/>
          </p:nvSpPr>
          <p:spPr>
            <a:xfrm>
              <a:off x="-305785" y="2901007"/>
              <a:ext cx="46406" cy="7522"/>
            </a:xfrm>
            <a:custGeom>
              <a:avLst/>
              <a:gdLst/>
              <a:ahLst/>
              <a:cxnLst/>
              <a:rect l="l" t="t" r="r" b="b"/>
              <a:pathLst>
                <a:path w="1018" h="165" extrusionOk="0">
                  <a:moveTo>
                    <a:pt x="1006" y="0"/>
                  </a:moveTo>
                  <a:cubicBezTo>
                    <a:pt x="963" y="0"/>
                    <a:pt x="758" y="46"/>
                    <a:pt x="507" y="86"/>
                  </a:cubicBezTo>
                  <a:cubicBezTo>
                    <a:pt x="227" y="125"/>
                    <a:pt x="0" y="143"/>
                    <a:pt x="0" y="155"/>
                  </a:cubicBezTo>
                  <a:cubicBezTo>
                    <a:pt x="0" y="161"/>
                    <a:pt x="37" y="164"/>
                    <a:pt x="99" y="164"/>
                  </a:cubicBezTo>
                  <a:cubicBezTo>
                    <a:pt x="192" y="164"/>
                    <a:pt x="344" y="155"/>
                    <a:pt x="515" y="129"/>
                  </a:cubicBezTo>
                  <a:cubicBezTo>
                    <a:pt x="795" y="90"/>
                    <a:pt x="1018" y="16"/>
                    <a:pt x="1014" y="2"/>
                  </a:cubicBezTo>
                  <a:cubicBezTo>
                    <a:pt x="1013" y="1"/>
                    <a:pt x="1010" y="0"/>
                    <a:pt x="1006" y="0"/>
                  </a:cubicBezTo>
                  <a:close/>
                </a:path>
              </a:pathLst>
            </a:custGeom>
            <a:solidFill>
              <a:srgbClr val="D78776"/>
            </a:solidFill>
            <a:ln>
              <a:noFill/>
            </a:ln>
          </p:spPr>
          <p:txBody>
            <a:bodyPr spcFirstLastPara="1" wrap="square" lIns="121900" tIns="121900" rIns="121900" bIns="121900" anchor="ctr" anchorCtr="0">
              <a:noAutofit/>
            </a:bodyPr>
            <a:lstStyle/>
            <a:p>
              <a:endParaRPr sz="2400"/>
            </a:p>
          </p:txBody>
        </p:sp>
        <p:sp>
          <p:nvSpPr>
            <p:cNvPr id="402" name="Google Shape;402;p26"/>
            <p:cNvSpPr/>
            <p:nvPr/>
          </p:nvSpPr>
          <p:spPr>
            <a:xfrm>
              <a:off x="-525322" y="2223980"/>
              <a:ext cx="443086" cy="75534"/>
            </a:xfrm>
            <a:custGeom>
              <a:avLst/>
              <a:gdLst/>
              <a:ahLst/>
              <a:cxnLst/>
              <a:rect l="l" t="t" r="r" b="b"/>
              <a:pathLst>
                <a:path w="9720" h="1657" extrusionOk="0">
                  <a:moveTo>
                    <a:pt x="309" y="0"/>
                  </a:moveTo>
                  <a:cubicBezTo>
                    <a:pt x="105" y="0"/>
                    <a:pt x="5" y="92"/>
                    <a:pt x="0" y="92"/>
                  </a:cubicBezTo>
                  <a:lnTo>
                    <a:pt x="0" y="92"/>
                  </a:lnTo>
                  <a:cubicBezTo>
                    <a:pt x="0" y="92"/>
                    <a:pt x="0" y="92"/>
                    <a:pt x="0" y="92"/>
                  </a:cubicBezTo>
                  <a:lnTo>
                    <a:pt x="0" y="92"/>
                  </a:lnTo>
                  <a:cubicBezTo>
                    <a:pt x="0" y="92"/>
                    <a:pt x="0" y="92"/>
                    <a:pt x="0" y="92"/>
                  </a:cubicBezTo>
                  <a:cubicBezTo>
                    <a:pt x="0" y="92"/>
                    <a:pt x="0" y="92"/>
                    <a:pt x="0" y="92"/>
                  </a:cubicBezTo>
                  <a:lnTo>
                    <a:pt x="0" y="92"/>
                  </a:lnTo>
                  <a:cubicBezTo>
                    <a:pt x="0" y="92"/>
                    <a:pt x="1" y="93"/>
                    <a:pt x="1" y="93"/>
                  </a:cubicBezTo>
                  <a:cubicBezTo>
                    <a:pt x="13" y="93"/>
                    <a:pt x="109" y="23"/>
                    <a:pt x="284" y="23"/>
                  </a:cubicBezTo>
                  <a:cubicBezTo>
                    <a:pt x="322" y="23"/>
                    <a:pt x="365" y="27"/>
                    <a:pt x="411" y="35"/>
                  </a:cubicBezTo>
                  <a:cubicBezTo>
                    <a:pt x="547" y="61"/>
                    <a:pt x="700" y="136"/>
                    <a:pt x="857" y="254"/>
                  </a:cubicBezTo>
                  <a:cubicBezTo>
                    <a:pt x="1009" y="367"/>
                    <a:pt x="1176" y="525"/>
                    <a:pt x="1368" y="678"/>
                  </a:cubicBezTo>
                  <a:cubicBezTo>
                    <a:pt x="1556" y="839"/>
                    <a:pt x="1739" y="1041"/>
                    <a:pt x="1971" y="1224"/>
                  </a:cubicBezTo>
                  <a:cubicBezTo>
                    <a:pt x="2203" y="1403"/>
                    <a:pt x="2495" y="1547"/>
                    <a:pt x="2824" y="1608"/>
                  </a:cubicBezTo>
                  <a:cubicBezTo>
                    <a:pt x="2989" y="1641"/>
                    <a:pt x="3159" y="1657"/>
                    <a:pt x="3333" y="1657"/>
                  </a:cubicBezTo>
                  <a:cubicBezTo>
                    <a:pt x="3850" y="1657"/>
                    <a:pt x="4398" y="1521"/>
                    <a:pt x="4921" y="1311"/>
                  </a:cubicBezTo>
                  <a:cubicBezTo>
                    <a:pt x="5624" y="1031"/>
                    <a:pt x="6267" y="695"/>
                    <a:pt x="6896" y="521"/>
                  </a:cubicBezTo>
                  <a:cubicBezTo>
                    <a:pt x="7193" y="437"/>
                    <a:pt x="7484" y="385"/>
                    <a:pt x="7761" y="385"/>
                  </a:cubicBezTo>
                  <a:cubicBezTo>
                    <a:pt x="7774" y="385"/>
                    <a:pt x="7787" y="385"/>
                    <a:pt x="7800" y="385"/>
                  </a:cubicBezTo>
                  <a:cubicBezTo>
                    <a:pt x="8089" y="389"/>
                    <a:pt x="8356" y="438"/>
                    <a:pt x="8587" y="516"/>
                  </a:cubicBezTo>
                  <a:cubicBezTo>
                    <a:pt x="9055" y="674"/>
                    <a:pt x="9369" y="944"/>
                    <a:pt x="9523" y="1176"/>
                  </a:cubicBezTo>
                  <a:cubicBezTo>
                    <a:pt x="9674" y="1400"/>
                    <a:pt x="9705" y="1552"/>
                    <a:pt x="9719" y="1552"/>
                  </a:cubicBezTo>
                  <a:cubicBezTo>
                    <a:pt x="9719" y="1552"/>
                    <a:pt x="9720" y="1552"/>
                    <a:pt x="9720" y="1552"/>
                  </a:cubicBezTo>
                  <a:cubicBezTo>
                    <a:pt x="9720" y="1552"/>
                    <a:pt x="9710" y="1517"/>
                    <a:pt x="9684" y="1447"/>
                  </a:cubicBezTo>
                  <a:cubicBezTo>
                    <a:pt x="9676" y="1412"/>
                    <a:pt x="9658" y="1368"/>
                    <a:pt x="9636" y="1320"/>
                  </a:cubicBezTo>
                  <a:cubicBezTo>
                    <a:pt x="9610" y="1272"/>
                    <a:pt x="9583" y="1215"/>
                    <a:pt x="9545" y="1158"/>
                  </a:cubicBezTo>
                  <a:cubicBezTo>
                    <a:pt x="9396" y="922"/>
                    <a:pt x="9081" y="634"/>
                    <a:pt x="8605" y="468"/>
                  </a:cubicBezTo>
                  <a:cubicBezTo>
                    <a:pt x="8369" y="385"/>
                    <a:pt x="8098" y="333"/>
                    <a:pt x="7806" y="328"/>
                  </a:cubicBezTo>
                  <a:cubicBezTo>
                    <a:pt x="7785" y="327"/>
                    <a:pt x="7764" y="327"/>
                    <a:pt x="7743" y="327"/>
                  </a:cubicBezTo>
                  <a:cubicBezTo>
                    <a:pt x="7464" y="327"/>
                    <a:pt x="7171" y="378"/>
                    <a:pt x="6878" y="459"/>
                  </a:cubicBezTo>
                  <a:cubicBezTo>
                    <a:pt x="6237" y="630"/>
                    <a:pt x="5594" y="971"/>
                    <a:pt x="4895" y="1245"/>
                  </a:cubicBezTo>
                  <a:cubicBezTo>
                    <a:pt x="4373" y="1456"/>
                    <a:pt x="3834" y="1590"/>
                    <a:pt x="3328" y="1590"/>
                  </a:cubicBezTo>
                  <a:cubicBezTo>
                    <a:pt x="3160" y="1590"/>
                    <a:pt x="2995" y="1575"/>
                    <a:pt x="2836" y="1543"/>
                  </a:cubicBezTo>
                  <a:cubicBezTo>
                    <a:pt x="2517" y="1487"/>
                    <a:pt x="2233" y="1350"/>
                    <a:pt x="2006" y="1176"/>
                  </a:cubicBezTo>
                  <a:cubicBezTo>
                    <a:pt x="1779" y="1001"/>
                    <a:pt x="1595" y="800"/>
                    <a:pt x="1403" y="638"/>
                  </a:cubicBezTo>
                  <a:cubicBezTo>
                    <a:pt x="1202" y="490"/>
                    <a:pt x="1041" y="337"/>
                    <a:pt x="878" y="223"/>
                  </a:cubicBezTo>
                  <a:cubicBezTo>
                    <a:pt x="717" y="105"/>
                    <a:pt x="559" y="31"/>
                    <a:pt x="420" y="9"/>
                  </a:cubicBezTo>
                  <a:cubicBezTo>
                    <a:pt x="380" y="3"/>
                    <a:pt x="343" y="0"/>
                    <a:pt x="309"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grpSp>
      <p:grpSp>
        <p:nvGrpSpPr>
          <p:cNvPr id="403" name="Google Shape;403;p26"/>
          <p:cNvGrpSpPr/>
          <p:nvPr/>
        </p:nvGrpSpPr>
        <p:grpSpPr>
          <a:xfrm>
            <a:off x="6180430" y="3404448"/>
            <a:ext cx="2105763" cy="895057"/>
            <a:chOff x="4161633" y="3060816"/>
            <a:chExt cx="1579322" cy="671293"/>
          </a:xfrm>
        </p:grpSpPr>
        <p:sp>
          <p:nvSpPr>
            <p:cNvPr id="404" name="Google Shape;404;p26"/>
            <p:cNvSpPr/>
            <p:nvPr/>
          </p:nvSpPr>
          <p:spPr>
            <a:xfrm>
              <a:off x="4161633" y="3060816"/>
              <a:ext cx="1579322" cy="671293"/>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405" name="Google Shape;405;p26"/>
            <p:cNvSpPr/>
            <p:nvPr/>
          </p:nvSpPr>
          <p:spPr>
            <a:xfrm>
              <a:off x="4276884" y="3249069"/>
              <a:ext cx="173735" cy="205016"/>
            </a:xfrm>
            <a:custGeom>
              <a:avLst/>
              <a:gdLst/>
              <a:ahLst/>
              <a:cxnLst/>
              <a:rect l="l" t="t" r="r" b="b"/>
              <a:pathLst>
                <a:path w="3960" h="4673" extrusionOk="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rgbClr val="FFE599"/>
            </a:solidFill>
            <a:ln>
              <a:noFill/>
            </a:ln>
          </p:spPr>
          <p:txBody>
            <a:bodyPr spcFirstLastPara="1" wrap="square" lIns="121900" tIns="121900" rIns="121900" bIns="121900" anchor="ctr" anchorCtr="0">
              <a:noAutofit/>
            </a:bodyPr>
            <a:lstStyle/>
            <a:p>
              <a:endParaRPr sz="2400"/>
            </a:p>
          </p:txBody>
        </p:sp>
        <p:sp>
          <p:nvSpPr>
            <p:cNvPr id="406" name="Google Shape;406;p26"/>
            <p:cNvSpPr/>
            <p:nvPr/>
          </p:nvSpPr>
          <p:spPr>
            <a:xfrm>
              <a:off x="4295266" y="3434077"/>
              <a:ext cx="328517" cy="168383"/>
            </a:xfrm>
            <a:custGeom>
              <a:avLst/>
              <a:gdLst/>
              <a:ahLst/>
              <a:cxnLst/>
              <a:rect l="l" t="t" r="r" b="b"/>
              <a:pathLst>
                <a:path w="7488" h="3838" extrusionOk="0">
                  <a:moveTo>
                    <a:pt x="3742" y="1"/>
                  </a:moveTo>
                  <a:lnTo>
                    <a:pt x="1" y="844"/>
                  </a:lnTo>
                  <a:cubicBezTo>
                    <a:pt x="385" y="2558"/>
                    <a:pt x="1915" y="3838"/>
                    <a:pt x="3742" y="3838"/>
                  </a:cubicBezTo>
                  <a:cubicBezTo>
                    <a:pt x="5577" y="3838"/>
                    <a:pt x="7112" y="2544"/>
                    <a:pt x="7487" y="818"/>
                  </a:cubicBezTo>
                  <a:lnTo>
                    <a:pt x="3746" y="1"/>
                  </a:lnTo>
                  <a:close/>
                </a:path>
              </a:pathLst>
            </a:custGeom>
            <a:solidFill>
              <a:srgbClr val="FFD966"/>
            </a:solidFill>
            <a:ln>
              <a:noFill/>
            </a:ln>
          </p:spPr>
          <p:txBody>
            <a:bodyPr spcFirstLastPara="1" wrap="square" lIns="121900" tIns="121900" rIns="121900" bIns="121900" anchor="ctr" anchorCtr="0">
              <a:noAutofit/>
            </a:bodyPr>
            <a:lstStyle/>
            <a:p>
              <a:endParaRPr sz="2400"/>
            </a:p>
          </p:txBody>
        </p:sp>
        <p:sp>
          <p:nvSpPr>
            <p:cNvPr id="407" name="Google Shape;407;p26"/>
            <p:cNvSpPr/>
            <p:nvPr/>
          </p:nvSpPr>
          <p:spPr>
            <a:xfrm>
              <a:off x="4746970" y="3289739"/>
              <a:ext cx="833709" cy="37774"/>
            </a:xfrm>
            <a:custGeom>
              <a:avLst/>
              <a:gdLst/>
              <a:ahLst/>
              <a:cxnLst/>
              <a:rect l="l" t="t" r="r" b="b"/>
              <a:pathLst>
                <a:path w="19003" h="861" extrusionOk="0">
                  <a:moveTo>
                    <a:pt x="1" y="1"/>
                  </a:moveTo>
                  <a:lnTo>
                    <a:pt x="1" y="861"/>
                  </a:lnTo>
                  <a:lnTo>
                    <a:pt x="19003" y="861"/>
                  </a:lnTo>
                  <a:lnTo>
                    <a:pt x="19003" y="1"/>
                  </a:lnTo>
                  <a:close/>
                </a:path>
              </a:pathLst>
            </a:custGeom>
            <a:solidFill>
              <a:srgbClr val="FFE599"/>
            </a:solidFill>
            <a:ln>
              <a:noFill/>
            </a:ln>
          </p:spPr>
          <p:txBody>
            <a:bodyPr spcFirstLastPara="1" wrap="square" lIns="121900" tIns="121900" rIns="121900" bIns="121900" anchor="ctr" anchorCtr="0">
              <a:noAutofit/>
            </a:bodyPr>
            <a:lstStyle/>
            <a:p>
              <a:endParaRPr sz="2400"/>
            </a:p>
          </p:txBody>
        </p:sp>
        <p:sp>
          <p:nvSpPr>
            <p:cNvPr id="408" name="Google Shape;408;p26"/>
            <p:cNvSpPr/>
            <p:nvPr/>
          </p:nvSpPr>
          <p:spPr>
            <a:xfrm>
              <a:off x="4746970" y="3389240"/>
              <a:ext cx="833709" cy="37818"/>
            </a:xfrm>
            <a:custGeom>
              <a:avLst/>
              <a:gdLst/>
              <a:ahLst/>
              <a:cxnLst/>
              <a:rect l="l" t="t" r="r" b="b"/>
              <a:pathLst>
                <a:path w="19003" h="862" extrusionOk="0">
                  <a:moveTo>
                    <a:pt x="1" y="0"/>
                  </a:moveTo>
                  <a:lnTo>
                    <a:pt x="1" y="861"/>
                  </a:lnTo>
                  <a:lnTo>
                    <a:pt x="19003" y="861"/>
                  </a:lnTo>
                  <a:lnTo>
                    <a:pt x="19003" y="0"/>
                  </a:lnTo>
                  <a:close/>
                </a:path>
              </a:pathLst>
            </a:custGeom>
            <a:solidFill>
              <a:srgbClr val="FFE599"/>
            </a:solidFill>
            <a:ln>
              <a:noFill/>
            </a:ln>
          </p:spPr>
          <p:txBody>
            <a:bodyPr spcFirstLastPara="1" wrap="square" lIns="121900" tIns="121900" rIns="121900" bIns="121900" anchor="ctr" anchorCtr="0">
              <a:noAutofit/>
            </a:bodyPr>
            <a:lstStyle/>
            <a:p>
              <a:endParaRPr sz="2400"/>
            </a:p>
          </p:txBody>
        </p:sp>
        <p:sp>
          <p:nvSpPr>
            <p:cNvPr id="409" name="Google Shape;409;p26"/>
            <p:cNvSpPr/>
            <p:nvPr/>
          </p:nvSpPr>
          <p:spPr>
            <a:xfrm>
              <a:off x="4746970" y="3499489"/>
              <a:ext cx="450658" cy="37818"/>
            </a:xfrm>
            <a:custGeom>
              <a:avLst/>
              <a:gdLst/>
              <a:ahLst/>
              <a:cxnLst/>
              <a:rect l="l" t="t" r="r" b="b"/>
              <a:pathLst>
                <a:path w="10272" h="862" extrusionOk="0">
                  <a:moveTo>
                    <a:pt x="1" y="0"/>
                  </a:moveTo>
                  <a:lnTo>
                    <a:pt x="1" y="861"/>
                  </a:lnTo>
                  <a:lnTo>
                    <a:pt x="10271" y="861"/>
                  </a:lnTo>
                  <a:lnTo>
                    <a:pt x="10271" y="0"/>
                  </a:lnTo>
                  <a:close/>
                </a:path>
              </a:pathLst>
            </a:custGeom>
            <a:solidFill>
              <a:srgbClr val="FFE599"/>
            </a:solidFill>
            <a:ln>
              <a:noFill/>
            </a:ln>
          </p:spPr>
          <p:txBody>
            <a:bodyPr spcFirstLastPara="1" wrap="square" lIns="121900" tIns="121900" rIns="121900" bIns="121900" anchor="ctr" anchorCtr="0">
              <a:noAutofit/>
            </a:bodyPr>
            <a:lstStyle/>
            <a:p>
              <a:endParaRPr sz="2400"/>
            </a:p>
          </p:txBody>
        </p:sp>
        <p:sp>
          <p:nvSpPr>
            <p:cNvPr id="410" name="Google Shape;410;p26"/>
            <p:cNvSpPr/>
            <p:nvPr/>
          </p:nvSpPr>
          <p:spPr>
            <a:xfrm flipH="1">
              <a:off x="4468091" y="3249069"/>
              <a:ext cx="173735" cy="205016"/>
            </a:xfrm>
            <a:custGeom>
              <a:avLst/>
              <a:gdLst/>
              <a:ahLst/>
              <a:cxnLst/>
              <a:rect l="l" t="t" r="r" b="b"/>
              <a:pathLst>
                <a:path w="3960" h="4673" extrusionOk="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rgbClr val="EFEFEF"/>
            </a:solidFill>
            <a:ln>
              <a:noFill/>
            </a:ln>
          </p:spPr>
          <p:txBody>
            <a:bodyPr spcFirstLastPara="1" wrap="square" lIns="121900" tIns="121900" rIns="121900" bIns="121900" anchor="ctr" anchorCtr="0">
              <a:noAutofit/>
            </a:bodyPr>
            <a:lstStyle/>
            <a:p>
              <a:endParaRPr sz="2400"/>
            </a:p>
          </p:txBody>
        </p:sp>
      </p:grpSp>
      <p:sp>
        <p:nvSpPr>
          <p:cNvPr id="411" name="Google Shape;411;p26"/>
          <p:cNvSpPr/>
          <p:nvPr/>
        </p:nvSpPr>
        <p:spPr>
          <a:xfrm rot="-5400000">
            <a:off x="9668333" y="2811500"/>
            <a:ext cx="92000" cy="21200"/>
          </a:xfrm>
          <a:prstGeom prst="rtTriangle">
            <a:avLst/>
          </a:prstGeom>
          <a:solidFill>
            <a:srgbClr val="DD7E6B"/>
          </a:solidFill>
          <a:ln>
            <a:noFill/>
          </a:ln>
        </p:spPr>
        <p:txBody>
          <a:bodyPr spcFirstLastPara="1" wrap="square" lIns="121900" tIns="121900" rIns="121900" bIns="121900" anchor="ctr" anchorCtr="0">
            <a:noAutofit/>
          </a:bodyPr>
          <a:lstStyle/>
          <a:p>
            <a:endParaRPr sz="2400"/>
          </a:p>
        </p:txBody>
      </p:sp>
      <p:sp>
        <p:nvSpPr>
          <p:cNvPr id="412" name="Google Shape;412;p26"/>
          <p:cNvSpPr/>
          <p:nvPr/>
        </p:nvSpPr>
        <p:spPr>
          <a:xfrm>
            <a:off x="7725491" y="3071870"/>
            <a:ext cx="28664" cy="28429"/>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413" name="Google Shape;413;p26"/>
          <p:cNvSpPr/>
          <p:nvPr/>
        </p:nvSpPr>
        <p:spPr>
          <a:xfrm>
            <a:off x="10163191" y="2662170"/>
            <a:ext cx="28664" cy="28429"/>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rgbClr val="434343"/>
          </a:solidFill>
          <a:ln>
            <a:noFill/>
          </a:ln>
        </p:spPr>
        <p:txBody>
          <a:bodyPr spcFirstLastPara="1" wrap="square" lIns="121900" tIns="121900" rIns="121900" bIns="121900" anchor="ctr" anchorCtr="0">
            <a:noAutofit/>
          </a:bodyPr>
          <a:lstStyle/>
          <a:p>
            <a:endParaRPr sz="2400"/>
          </a:p>
        </p:txBody>
      </p:sp>
      <p:sp>
        <p:nvSpPr>
          <p:cNvPr id="414" name="Google Shape;414;p26"/>
          <p:cNvSpPr/>
          <p:nvPr/>
        </p:nvSpPr>
        <p:spPr>
          <a:xfrm>
            <a:off x="5763731" y="4367400"/>
            <a:ext cx="2105768" cy="858755"/>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rgbClr val="FFD966"/>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416" name="Google Shape;416;p26"/>
          <p:cNvSpPr/>
          <p:nvPr/>
        </p:nvSpPr>
        <p:spPr>
          <a:xfrm>
            <a:off x="7935857" y="1804864"/>
            <a:ext cx="1655280" cy="464229"/>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rgbClr val="434343"/>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 name="Google Shape;166;p26">
            <a:extLst>
              <a:ext uri="{FF2B5EF4-FFF2-40B4-BE49-F238E27FC236}">
                <a16:creationId xmlns:a16="http://schemas.microsoft.com/office/drawing/2014/main" id="{8DCB4BED-1E2B-5ABF-8F8B-F560626953A4}"/>
              </a:ext>
            </a:extLst>
          </p:cNvPr>
          <p:cNvSpPr txBox="1">
            <a:spLocks/>
          </p:cNvSpPr>
          <p:nvPr/>
        </p:nvSpPr>
        <p:spPr>
          <a:xfrm>
            <a:off x="637388" y="4606601"/>
            <a:ext cx="6453405" cy="1601211"/>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CBF4A"/>
              </a:buClr>
              <a:buSzPts val="3600"/>
              <a:buNone/>
              <a:defRPr sz="7200" b="0" kern="1200">
                <a:solidFill>
                  <a:schemeClr val="tx1"/>
                </a:solidFill>
                <a:latin typeface="Staatliches"/>
                <a:ea typeface="Staatliches"/>
                <a:cs typeface="Staatliches"/>
                <a:sym typeface="Staatliches"/>
              </a:defRPr>
            </a:lvl1pPr>
            <a:lvl2pPr lvl="1" algn="ctr" rtl="0">
              <a:spcBef>
                <a:spcPts val="0"/>
              </a:spcBef>
              <a:spcAft>
                <a:spcPts val="0"/>
              </a:spcAft>
              <a:buClr>
                <a:srgbClr val="FCBF4A"/>
              </a:buClr>
              <a:buSzPts val="5200"/>
              <a:buNone/>
              <a:defRPr sz="6933">
                <a:solidFill>
                  <a:srgbClr val="FCBF4A"/>
                </a:solidFill>
              </a:defRPr>
            </a:lvl2pPr>
            <a:lvl3pPr lvl="2" algn="ctr" rtl="0">
              <a:spcBef>
                <a:spcPts val="0"/>
              </a:spcBef>
              <a:spcAft>
                <a:spcPts val="0"/>
              </a:spcAft>
              <a:buClr>
                <a:srgbClr val="FCBF4A"/>
              </a:buClr>
              <a:buSzPts val="5200"/>
              <a:buNone/>
              <a:defRPr sz="6933">
                <a:solidFill>
                  <a:srgbClr val="FCBF4A"/>
                </a:solidFill>
              </a:defRPr>
            </a:lvl3pPr>
            <a:lvl4pPr lvl="3" algn="ctr" rtl="0">
              <a:spcBef>
                <a:spcPts val="0"/>
              </a:spcBef>
              <a:spcAft>
                <a:spcPts val="0"/>
              </a:spcAft>
              <a:buClr>
                <a:srgbClr val="FCBF4A"/>
              </a:buClr>
              <a:buSzPts val="5200"/>
              <a:buNone/>
              <a:defRPr sz="6933">
                <a:solidFill>
                  <a:srgbClr val="FCBF4A"/>
                </a:solidFill>
              </a:defRPr>
            </a:lvl4pPr>
            <a:lvl5pPr lvl="4" algn="ctr" rtl="0">
              <a:spcBef>
                <a:spcPts val="0"/>
              </a:spcBef>
              <a:spcAft>
                <a:spcPts val="0"/>
              </a:spcAft>
              <a:buClr>
                <a:srgbClr val="FCBF4A"/>
              </a:buClr>
              <a:buSzPts val="5200"/>
              <a:buNone/>
              <a:defRPr sz="6933">
                <a:solidFill>
                  <a:srgbClr val="FCBF4A"/>
                </a:solidFill>
              </a:defRPr>
            </a:lvl5pPr>
            <a:lvl6pPr lvl="5" algn="ctr" rtl="0">
              <a:spcBef>
                <a:spcPts val="0"/>
              </a:spcBef>
              <a:spcAft>
                <a:spcPts val="0"/>
              </a:spcAft>
              <a:buClr>
                <a:srgbClr val="FCBF4A"/>
              </a:buClr>
              <a:buSzPts val="5200"/>
              <a:buNone/>
              <a:defRPr sz="6933">
                <a:solidFill>
                  <a:srgbClr val="FCBF4A"/>
                </a:solidFill>
              </a:defRPr>
            </a:lvl6pPr>
            <a:lvl7pPr lvl="6" algn="ctr" rtl="0">
              <a:spcBef>
                <a:spcPts val="0"/>
              </a:spcBef>
              <a:spcAft>
                <a:spcPts val="0"/>
              </a:spcAft>
              <a:buClr>
                <a:srgbClr val="FCBF4A"/>
              </a:buClr>
              <a:buSzPts val="5200"/>
              <a:buNone/>
              <a:defRPr sz="6933">
                <a:solidFill>
                  <a:srgbClr val="FCBF4A"/>
                </a:solidFill>
              </a:defRPr>
            </a:lvl7pPr>
            <a:lvl8pPr lvl="7" algn="ctr" rtl="0">
              <a:spcBef>
                <a:spcPts val="0"/>
              </a:spcBef>
              <a:spcAft>
                <a:spcPts val="0"/>
              </a:spcAft>
              <a:buClr>
                <a:srgbClr val="FCBF4A"/>
              </a:buClr>
              <a:buSzPts val="5200"/>
              <a:buNone/>
              <a:defRPr sz="6933">
                <a:solidFill>
                  <a:srgbClr val="FCBF4A"/>
                </a:solidFill>
              </a:defRPr>
            </a:lvl8pPr>
            <a:lvl9pPr lvl="8" algn="ctr" rtl="0">
              <a:spcBef>
                <a:spcPts val="0"/>
              </a:spcBef>
              <a:spcAft>
                <a:spcPts val="0"/>
              </a:spcAft>
              <a:buClr>
                <a:srgbClr val="FCBF4A"/>
              </a:buClr>
              <a:buSzPts val="5200"/>
              <a:buNone/>
              <a:defRPr sz="6933">
                <a:solidFill>
                  <a:srgbClr val="FCBF4A"/>
                </a:solidFill>
              </a:defRPr>
            </a:lvl9pPr>
          </a:lstStyle>
          <a:p>
            <a:br>
              <a:rPr lang="en-US" sz="3600" b="1" dirty="0">
                <a:latin typeface="Times New Roman"/>
                <a:cs typeface="Times New Roman"/>
              </a:rPr>
            </a:br>
            <a:br>
              <a:rPr lang="en-US" sz="3600" b="1" dirty="0">
                <a:latin typeface="Times New Roman"/>
                <a:cs typeface="Times New Roman"/>
              </a:rPr>
            </a:br>
            <a:r>
              <a:rPr lang="en-US" sz="2800" dirty="0">
                <a:latin typeface="Times New Roman"/>
                <a:cs typeface="Times New Roman"/>
              </a:rPr>
              <a:t>Business and Econ Forecasting 5337</a:t>
            </a:r>
          </a:p>
          <a:p>
            <a:r>
              <a:rPr lang="en-US" sz="2800" dirty="0">
                <a:latin typeface="Times New Roman"/>
                <a:cs typeface="Times New Roman"/>
              </a:rPr>
              <a:t>Graduate Group Presentation</a:t>
            </a:r>
          </a:p>
          <a:p>
            <a:r>
              <a:rPr lang="en-US" sz="2800" dirty="0">
                <a:latin typeface="Times New Roman"/>
                <a:cs typeface="Times New Roman"/>
              </a:rPr>
              <a:t>12/06/2022</a:t>
            </a:r>
            <a:endParaRPr lang="en-US" sz="2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1287956" y="1011477"/>
            <a:ext cx="5137483" cy="830997"/>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Stationarity Check</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1964249"/>
            <a:ext cx="3971812" cy="341632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The </a:t>
            </a:r>
            <a:r>
              <a:rPr lang="en-US" dirty="0" err="1">
                <a:solidFill>
                  <a:schemeClr val="bg1"/>
                </a:solidFill>
              </a:rPr>
              <a:t>uniroot</a:t>
            </a:r>
            <a:r>
              <a:rPr lang="en-US" dirty="0">
                <a:solidFill>
                  <a:schemeClr val="bg1"/>
                </a:solidFill>
              </a:rPr>
              <a:t> test establishes stationarity in a series and shows whether or not differencing is required. After utilizing the features function, we can see that the </a:t>
            </a:r>
            <a:r>
              <a:rPr lang="en-US" dirty="0" err="1">
                <a:solidFill>
                  <a:schemeClr val="bg1"/>
                </a:solidFill>
              </a:rPr>
              <a:t>uniroot</a:t>
            </a:r>
            <a:r>
              <a:rPr lang="en-US" dirty="0">
                <a:solidFill>
                  <a:schemeClr val="bg1"/>
                </a:solidFill>
              </a:rPr>
              <a:t> </a:t>
            </a:r>
            <a:r>
              <a:rPr lang="en-US" dirty="0" err="1">
                <a:solidFill>
                  <a:schemeClr val="bg1"/>
                </a:solidFill>
              </a:rPr>
              <a:t>ndiffs</a:t>
            </a:r>
            <a:r>
              <a:rPr lang="en-US" dirty="0">
                <a:solidFill>
                  <a:schemeClr val="bg1"/>
                </a:solidFill>
              </a:rPr>
              <a:t> value is 1, indicating that non-seasonal differencing is required. As a result, we must set d to 1.</a:t>
            </a:r>
          </a:p>
          <a:p>
            <a:pPr marL="285750" indent="-285750">
              <a:buFont typeface="Arial" panose="020B0604020202020204" pitchFamily="34" charset="0"/>
              <a:buChar char="•"/>
            </a:pPr>
            <a:r>
              <a:rPr lang="en-US" dirty="0">
                <a:solidFill>
                  <a:schemeClr val="bg1"/>
                </a:solidFill>
              </a:rPr>
              <a:t>Since there is no requirement for seasonal differencing, we can set D=0 because the </a:t>
            </a:r>
            <a:r>
              <a:rPr lang="en-US" dirty="0" err="1">
                <a:solidFill>
                  <a:schemeClr val="bg1"/>
                </a:solidFill>
              </a:rPr>
              <a:t>uniroot</a:t>
            </a:r>
            <a:r>
              <a:rPr lang="en-US" dirty="0">
                <a:solidFill>
                  <a:schemeClr val="bg1"/>
                </a:solidFill>
              </a:rPr>
              <a:t> </a:t>
            </a:r>
            <a:r>
              <a:rPr lang="en-US" dirty="0" err="1">
                <a:solidFill>
                  <a:schemeClr val="bg1"/>
                </a:solidFill>
              </a:rPr>
              <a:t>nsdiffs</a:t>
            </a:r>
            <a:r>
              <a:rPr lang="en-US" dirty="0">
                <a:solidFill>
                  <a:schemeClr val="bg1"/>
                </a:solidFill>
              </a:rPr>
              <a:t> value obtained is 0.</a:t>
            </a:r>
          </a:p>
        </p:txBody>
      </p:sp>
      <p:pic>
        <p:nvPicPr>
          <p:cNvPr id="3" name="Picture 2">
            <a:extLst>
              <a:ext uri="{FF2B5EF4-FFF2-40B4-BE49-F238E27FC236}">
                <a16:creationId xmlns:a16="http://schemas.microsoft.com/office/drawing/2014/main" id="{FE24AA62-5592-69E7-D740-F70B55F14029}"/>
              </a:ext>
            </a:extLst>
          </p:cNvPr>
          <p:cNvPicPr>
            <a:picLocks noChangeAspect="1"/>
          </p:cNvPicPr>
          <p:nvPr/>
        </p:nvPicPr>
        <p:blipFill>
          <a:blip r:embed="rId2"/>
          <a:stretch>
            <a:fillRect/>
          </a:stretch>
        </p:blipFill>
        <p:spPr>
          <a:xfrm>
            <a:off x="329184" y="3428999"/>
            <a:ext cx="7064121" cy="2088895"/>
          </a:xfrm>
          <a:prstGeom prst="rect">
            <a:avLst/>
          </a:prstGeom>
        </p:spPr>
      </p:pic>
    </p:spTree>
    <p:extLst>
      <p:ext uri="{BB962C8B-B14F-4D97-AF65-F5344CB8AC3E}">
        <p14:creationId xmlns:p14="http://schemas.microsoft.com/office/powerpoint/2010/main" val="535145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958517" y="503009"/>
            <a:ext cx="5137483" cy="1569660"/>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Stationarity Results Post Differencing</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1964249"/>
            <a:ext cx="3971812" cy="1200329"/>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This is our plot after applying the non-seasonal differencing .</a:t>
            </a:r>
          </a:p>
          <a:p>
            <a:pPr marL="285750" indent="-285750">
              <a:buFont typeface="Arial" panose="020B0604020202020204" pitchFamily="34" charset="0"/>
              <a:buChar char="•"/>
            </a:pPr>
            <a:r>
              <a:rPr lang="en-US" dirty="0">
                <a:solidFill>
                  <a:schemeClr val="bg1"/>
                </a:solidFill>
              </a:rPr>
              <a:t>ACF and PACF plots will give us the initial model.</a:t>
            </a:r>
          </a:p>
        </p:txBody>
      </p:sp>
      <p:pic>
        <p:nvPicPr>
          <p:cNvPr id="4" name="Picture 3">
            <a:extLst>
              <a:ext uri="{FF2B5EF4-FFF2-40B4-BE49-F238E27FC236}">
                <a16:creationId xmlns:a16="http://schemas.microsoft.com/office/drawing/2014/main" id="{EF93255F-FEEB-37AF-52B2-9C0B88192D33}"/>
              </a:ext>
            </a:extLst>
          </p:cNvPr>
          <p:cNvPicPr>
            <a:picLocks noChangeAspect="1"/>
          </p:cNvPicPr>
          <p:nvPr/>
        </p:nvPicPr>
        <p:blipFill rotWithShape="1">
          <a:blip r:embed="rId2"/>
          <a:srcRect t="6650" r="-194" b="5489"/>
          <a:stretch/>
        </p:blipFill>
        <p:spPr>
          <a:xfrm>
            <a:off x="321732" y="2285999"/>
            <a:ext cx="7064122" cy="4431548"/>
          </a:xfrm>
          <a:prstGeom prst="rect">
            <a:avLst/>
          </a:prstGeom>
        </p:spPr>
      </p:pic>
    </p:spTree>
    <p:extLst>
      <p:ext uri="{BB962C8B-B14F-4D97-AF65-F5344CB8AC3E}">
        <p14:creationId xmlns:p14="http://schemas.microsoft.com/office/powerpoint/2010/main" val="29183393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958517" y="503009"/>
            <a:ext cx="5137483" cy="1569660"/>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ACF and PACF Interpretation</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1305340"/>
            <a:ext cx="3971812" cy="4247317"/>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From ACF Plot, we see that every 12th lag is statistically significant. We also observe that many coefficients at non-seasonal lags (lags 2 to 7,lags 15,17 </a:t>
            </a:r>
            <a:r>
              <a:rPr lang="en-US" dirty="0" err="1">
                <a:solidFill>
                  <a:schemeClr val="bg1"/>
                </a:solidFill>
              </a:rPr>
              <a:t>etc</a:t>
            </a:r>
            <a:r>
              <a:rPr lang="en-US" dirty="0">
                <a:solidFill>
                  <a:schemeClr val="bg1"/>
                </a:solidFill>
              </a:rPr>
              <a:t>) are statistically significant, with a grouping of coefficients that are both positive and negative.</a:t>
            </a:r>
          </a:p>
          <a:p>
            <a:pPr marL="285750" indent="-285750">
              <a:buFont typeface="Arial" panose="020B0604020202020204" pitchFamily="34" charset="0"/>
              <a:buChar char="•"/>
            </a:pPr>
            <a:r>
              <a:rPr lang="en-US" dirty="0">
                <a:solidFill>
                  <a:schemeClr val="bg1"/>
                </a:solidFill>
              </a:rPr>
              <a:t>From PACF Plot, a similar pattern is observed relative to ACF Plot, where initial sample PACF coefficients tend to be even larger. </a:t>
            </a:r>
          </a:p>
          <a:p>
            <a:pPr marL="285750" indent="-285750">
              <a:buFont typeface="Arial" panose="020B0604020202020204" pitchFamily="34" charset="0"/>
              <a:buChar char="•"/>
            </a:pPr>
            <a:r>
              <a:rPr lang="en-US" dirty="0">
                <a:solidFill>
                  <a:schemeClr val="bg1"/>
                </a:solidFill>
              </a:rPr>
              <a:t>At seasonal lags, only the coefficients at lag 12 to 48 are statistically significant. A variety of models seem possible. </a:t>
            </a:r>
          </a:p>
        </p:txBody>
      </p:sp>
      <p:pic>
        <p:nvPicPr>
          <p:cNvPr id="4" name="Picture 3">
            <a:extLst>
              <a:ext uri="{FF2B5EF4-FFF2-40B4-BE49-F238E27FC236}">
                <a16:creationId xmlns:a16="http://schemas.microsoft.com/office/drawing/2014/main" id="{EF93255F-FEEB-37AF-52B2-9C0B88192D33}"/>
              </a:ext>
            </a:extLst>
          </p:cNvPr>
          <p:cNvPicPr>
            <a:picLocks noChangeAspect="1"/>
          </p:cNvPicPr>
          <p:nvPr/>
        </p:nvPicPr>
        <p:blipFill rotWithShape="1">
          <a:blip r:embed="rId2"/>
          <a:srcRect t="6650" r="-194" b="5489"/>
          <a:stretch/>
        </p:blipFill>
        <p:spPr>
          <a:xfrm>
            <a:off x="321732" y="2285999"/>
            <a:ext cx="7064122" cy="4431548"/>
          </a:xfrm>
          <a:prstGeom prst="rect">
            <a:avLst/>
          </a:prstGeom>
        </p:spPr>
      </p:pic>
    </p:spTree>
    <p:extLst>
      <p:ext uri="{BB962C8B-B14F-4D97-AF65-F5344CB8AC3E}">
        <p14:creationId xmlns:p14="http://schemas.microsoft.com/office/powerpoint/2010/main" val="3087138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503633" y="519035"/>
            <a:ext cx="6394237" cy="1569660"/>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Model Guess - ACF and PACF Interpretation</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1305340"/>
            <a:ext cx="3971812" cy="4247317"/>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We are considering P=4 and Q=0 as the true PACF at every 12th lag after lag 48  should be zero.</a:t>
            </a:r>
          </a:p>
          <a:p>
            <a:pPr marL="285750" indent="-285750">
              <a:buFont typeface="Arial" panose="020B0604020202020204" pitchFamily="34" charset="0"/>
              <a:buChar char="•"/>
            </a:pPr>
            <a:r>
              <a:rPr lang="en-US" dirty="0">
                <a:solidFill>
                  <a:schemeClr val="bg1"/>
                </a:solidFill>
              </a:rPr>
              <a:t>At non-seasonal lags, a stronger case could be made for our autoregressive component, where the true ACF would be non-zero at all lags. </a:t>
            </a:r>
          </a:p>
          <a:p>
            <a:pPr marL="285750" indent="-285750">
              <a:buFont typeface="Arial" panose="020B0604020202020204" pitchFamily="34" charset="0"/>
              <a:buChar char="•"/>
            </a:pPr>
            <a:r>
              <a:rPr lang="en-US" dirty="0">
                <a:solidFill>
                  <a:schemeClr val="bg1"/>
                </a:solidFill>
              </a:rPr>
              <a:t>A reasonably large number of sample PACF coefficients seemed statistically  important. We are considering p=10 and q=0,as we can see non-seasonal lags at lag 10 is statistically significant.</a:t>
            </a:r>
          </a:p>
          <a:p>
            <a:pPr marL="285750" indent="-285750">
              <a:buFont typeface="Arial" panose="020B0604020202020204" pitchFamily="34" charset="0"/>
              <a:buChar char="•"/>
            </a:pPr>
            <a:r>
              <a:rPr lang="en-US" dirty="0">
                <a:solidFill>
                  <a:schemeClr val="bg1"/>
                </a:solidFill>
              </a:rPr>
              <a:t>6 model chosen</a:t>
            </a:r>
          </a:p>
          <a:p>
            <a:pPr marL="285750" indent="-285750">
              <a:buFont typeface="Arial" panose="020B0604020202020204" pitchFamily="34" charset="0"/>
              <a:buChar char="•"/>
            </a:pPr>
            <a:endParaRPr lang="en-US" dirty="0">
              <a:solidFill>
                <a:schemeClr val="bg1"/>
              </a:solidFill>
            </a:endParaRPr>
          </a:p>
        </p:txBody>
      </p:sp>
      <p:pic>
        <p:nvPicPr>
          <p:cNvPr id="4" name="Picture 3">
            <a:extLst>
              <a:ext uri="{FF2B5EF4-FFF2-40B4-BE49-F238E27FC236}">
                <a16:creationId xmlns:a16="http://schemas.microsoft.com/office/drawing/2014/main" id="{EF93255F-FEEB-37AF-52B2-9C0B88192D33}"/>
              </a:ext>
            </a:extLst>
          </p:cNvPr>
          <p:cNvPicPr>
            <a:picLocks noChangeAspect="1"/>
          </p:cNvPicPr>
          <p:nvPr/>
        </p:nvPicPr>
        <p:blipFill rotWithShape="1">
          <a:blip r:embed="rId2"/>
          <a:srcRect t="6650" r="-194" b="5489"/>
          <a:stretch/>
        </p:blipFill>
        <p:spPr>
          <a:xfrm>
            <a:off x="321732" y="2285999"/>
            <a:ext cx="7064122" cy="4431548"/>
          </a:xfrm>
          <a:prstGeom prst="rect">
            <a:avLst/>
          </a:prstGeom>
        </p:spPr>
      </p:pic>
    </p:spTree>
    <p:extLst>
      <p:ext uri="{BB962C8B-B14F-4D97-AF65-F5344CB8AC3E}">
        <p14:creationId xmlns:p14="http://schemas.microsoft.com/office/powerpoint/2010/main" val="31641596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503633" y="519035"/>
            <a:ext cx="6394237" cy="830997"/>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Models – AIC &amp; BIC </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934533"/>
            <a:ext cx="3971812" cy="5355312"/>
          </a:xfrm>
          <a:prstGeom prst="rect">
            <a:avLst/>
          </a:prstGeom>
          <a:noFill/>
        </p:spPr>
        <p:txBody>
          <a:bodyPr wrap="square" rtlCol="0">
            <a:spAutoFit/>
          </a:bodyPr>
          <a:lstStyle/>
          <a:p>
            <a:r>
              <a:rPr lang="en-US" dirty="0">
                <a:solidFill>
                  <a:schemeClr val="bg1"/>
                </a:solidFill>
              </a:rPr>
              <a:t>pdq(10,1,0)+PDQ(4,0,0)</a:t>
            </a:r>
          </a:p>
          <a:p>
            <a:pPr marL="285750" indent="-285750">
              <a:buFont typeface="Arial" panose="020B0604020202020204" pitchFamily="34" charset="0"/>
              <a:buChar char="•"/>
            </a:pPr>
            <a:r>
              <a:rPr lang="en-US" dirty="0">
                <a:solidFill>
                  <a:schemeClr val="bg1"/>
                </a:solidFill>
              </a:rPr>
              <a:t>AIC=1113.19  BIC=1180.13</a:t>
            </a:r>
          </a:p>
          <a:p>
            <a:endParaRPr lang="en-US" dirty="0">
              <a:solidFill>
                <a:schemeClr val="bg1"/>
              </a:solidFill>
            </a:endParaRPr>
          </a:p>
          <a:p>
            <a:r>
              <a:rPr lang="en-US" dirty="0">
                <a:solidFill>
                  <a:schemeClr val="bg1"/>
                </a:solidFill>
              </a:rPr>
              <a:t>pdq(6,1,1)+PDQ(2,0,1)</a:t>
            </a:r>
          </a:p>
          <a:p>
            <a:pPr marL="285750" indent="-285750">
              <a:buFont typeface="Arial" panose="020B0604020202020204" pitchFamily="34" charset="0"/>
              <a:buChar char="•"/>
            </a:pPr>
            <a:r>
              <a:rPr lang="en-US" dirty="0">
                <a:solidFill>
                  <a:schemeClr val="bg1"/>
                </a:solidFill>
              </a:rPr>
              <a:t>AIC=1108.013  BIC=1157.107</a:t>
            </a:r>
          </a:p>
          <a:p>
            <a:endParaRPr lang="en-US" dirty="0">
              <a:solidFill>
                <a:schemeClr val="bg1"/>
              </a:solidFill>
            </a:endParaRPr>
          </a:p>
          <a:p>
            <a:r>
              <a:rPr lang="en-US" dirty="0">
                <a:solidFill>
                  <a:schemeClr val="bg1"/>
                </a:solidFill>
              </a:rPr>
              <a:t>pdq(6,1,2)+PDQ(1,0,1)</a:t>
            </a:r>
          </a:p>
          <a:p>
            <a:pPr marL="285750" indent="-285750">
              <a:buFont typeface="Arial" panose="020B0604020202020204" pitchFamily="34" charset="0"/>
              <a:buChar char="•"/>
            </a:pPr>
            <a:r>
              <a:rPr lang="en-US" dirty="0">
                <a:solidFill>
                  <a:schemeClr val="bg1"/>
                </a:solidFill>
              </a:rPr>
              <a:t>AIC=1109.370  BIC=1158.463</a:t>
            </a:r>
          </a:p>
          <a:p>
            <a:endParaRPr lang="en-US" dirty="0">
              <a:solidFill>
                <a:schemeClr val="bg1"/>
              </a:solidFill>
            </a:endParaRPr>
          </a:p>
          <a:p>
            <a:r>
              <a:rPr lang="en-US" dirty="0">
                <a:solidFill>
                  <a:schemeClr val="bg1"/>
                </a:solidFill>
              </a:rPr>
              <a:t>pdq(4,1,1)+PDQ(2,0,1)</a:t>
            </a:r>
          </a:p>
          <a:p>
            <a:pPr marL="285750" indent="-285750">
              <a:buFont typeface="Arial" panose="020B0604020202020204" pitchFamily="34" charset="0"/>
              <a:buChar char="•"/>
            </a:pPr>
            <a:r>
              <a:rPr lang="en-US" dirty="0">
                <a:solidFill>
                  <a:schemeClr val="bg1"/>
                </a:solidFill>
              </a:rPr>
              <a:t>AIC=1109.361  BIC=1149.528</a:t>
            </a:r>
          </a:p>
          <a:p>
            <a:endParaRPr lang="en-US" dirty="0">
              <a:solidFill>
                <a:schemeClr val="bg1"/>
              </a:solidFill>
            </a:endParaRPr>
          </a:p>
          <a:p>
            <a:r>
              <a:rPr lang="en-US" dirty="0">
                <a:solidFill>
                  <a:schemeClr val="bg1"/>
                </a:solidFill>
              </a:rPr>
              <a:t>pdq(2,1,2)+PDQ(1,0,1)</a:t>
            </a:r>
          </a:p>
          <a:p>
            <a:pPr marL="285750" indent="-285750">
              <a:buFont typeface="Arial" panose="020B0604020202020204" pitchFamily="34" charset="0"/>
              <a:buChar char="•"/>
            </a:pPr>
            <a:r>
              <a:rPr lang="en-US" dirty="0">
                <a:solidFill>
                  <a:schemeClr val="bg1"/>
                </a:solidFill>
              </a:rPr>
              <a:t>AIC=1104.497  BIC=1135.738</a:t>
            </a:r>
          </a:p>
          <a:p>
            <a:endParaRPr lang="en-US" dirty="0">
              <a:solidFill>
                <a:schemeClr val="bg1"/>
              </a:solidFill>
            </a:endParaRPr>
          </a:p>
          <a:p>
            <a:r>
              <a:rPr lang="en-US" dirty="0">
                <a:solidFill>
                  <a:schemeClr val="bg1"/>
                </a:solidFill>
              </a:rPr>
              <a:t>pdq(2,1,1)+PDQ(2,0,1)</a:t>
            </a:r>
          </a:p>
          <a:p>
            <a:pPr marL="285750" indent="-285750">
              <a:buFont typeface="Arial" panose="020B0604020202020204" pitchFamily="34" charset="0"/>
              <a:buChar char="•"/>
            </a:pPr>
            <a:r>
              <a:rPr lang="en-US" dirty="0">
                <a:solidFill>
                  <a:schemeClr val="bg1"/>
                </a:solidFill>
              </a:rPr>
              <a:t>AIC=1106.394  BIC=1137.636</a:t>
            </a: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41576527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652947" y="805420"/>
            <a:ext cx="6394237" cy="830997"/>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Model Comparison </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934533"/>
            <a:ext cx="3971812" cy="5355312"/>
          </a:xfrm>
          <a:prstGeom prst="rect">
            <a:avLst/>
          </a:prstGeom>
          <a:noFill/>
        </p:spPr>
        <p:txBody>
          <a:bodyPr wrap="square" rtlCol="0">
            <a:spAutoFit/>
          </a:bodyPr>
          <a:lstStyle/>
          <a:p>
            <a:r>
              <a:rPr lang="en-US" dirty="0">
                <a:solidFill>
                  <a:schemeClr val="bg1"/>
                </a:solidFill>
              </a:rPr>
              <a:t>m0=pdq(10,1,0)+PDQ(4,0,0)</a:t>
            </a:r>
          </a:p>
          <a:p>
            <a:pPr marL="285750" indent="-285750">
              <a:buFont typeface="Arial" panose="020B0604020202020204" pitchFamily="34" charset="0"/>
              <a:buChar char="•"/>
            </a:pPr>
            <a:r>
              <a:rPr lang="en-US" dirty="0">
                <a:solidFill>
                  <a:schemeClr val="bg1"/>
                </a:solidFill>
              </a:rPr>
              <a:t>AIC=1113.19  BIC=1180.13</a:t>
            </a:r>
          </a:p>
          <a:p>
            <a:endParaRPr lang="en-US" dirty="0">
              <a:solidFill>
                <a:schemeClr val="bg1"/>
              </a:solidFill>
            </a:endParaRPr>
          </a:p>
          <a:p>
            <a:r>
              <a:rPr lang="en-US" dirty="0">
                <a:solidFill>
                  <a:schemeClr val="bg1"/>
                </a:solidFill>
              </a:rPr>
              <a:t>m1=pdq(6,1,1)+PDQ(2,0,1)</a:t>
            </a:r>
          </a:p>
          <a:p>
            <a:pPr marL="285750" indent="-285750">
              <a:buFont typeface="Arial" panose="020B0604020202020204" pitchFamily="34" charset="0"/>
              <a:buChar char="•"/>
            </a:pPr>
            <a:r>
              <a:rPr lang="en-US" dirty="0">
                <a:solidFill>
                  <a:schemeClr val="bg1"/>
                </a:solidFill>
              </a:rPr>
              <a:t>AIC=1108.013  BIC=1157.107</a:t>
            </a:r>
          </a:p>
          <a:p>
            <a:endParaRPr lang="en-US" dirty="0">
              <a:solidFill>
                <a:schemeClr val="bg1"/>
              </a:solidFill>
            </a:endParaRPr>
          </a:p>
          <a:p>
            <a:r>
              <a:rPr lang="en-US" dirty="0">
                <a:solidFill>
                  <a:schemeClr val="bg1"/>
                </a:solidFill>
              </a:rPr>
              <a:t>m2=pdq(6,1,2)+PDQ(1,0,1)</a:t>
            </a:r>
          </a:p>
          <a:p>
            <a:pPr marL="285750" indent="-285750">
              <a:buFont typeface="Arial" panose="020B0604020202020204" pitchFamily="34" charset="0"/>
              <a:buChar char="•"/>
            </a:pPr>
            <a:r>
              <a:rPr lang="en-US" dirty="0">
                <a:solidFill>
                  <a:schemeClr val="bg1"/>
                </a:solidFill>
              </a:rPr>
              <a:t>AIC=1109.370  BIC=1158.463</a:t>
            </a:r>
          </a:p>
          <a:p>
            <a:endParaRPr lang="en-US" dirty="0">
              <a:solidFill>
                <a:schemeClr val="bg1"/>
              </a:solidFill>
            </a:endParaRPr>
          </a:p>
          <a:p>
            <a:r>
              <a:rPr lang="en-US" dirty="0">
                <a:solidFill>
                  <a:schemeClr val="bg1"/>
                </a:solidFill>
              </a:rPr>
              <a:t>m3=pdq(4,1,1)+PDQ(2,0,1)</a:t>
            </a:r>
          </a:p>
          <a:p>
            <a:pPr marL="285750" indent="-285750">
              <a:buFont typeface="Arial" panose="020B0604020202020204" pitchFamily="34" charset="0"/>
              <a:buChar char="•"/>
            </a:pPr>
            <a:r>
              <a:rPr lang="en-US" dirty="0">
                <a:solidFill>
                  <a:schemeClr val="bg1"/>
                </a:solidFill>
              </a:rPr>
              <a:t>AIC=1109.361  BIC=1149.528</a:t>
            </a:r>
          </a:p>
          <a:p>
            <a:endParaRPr lang="en-US" dirty="0">
              <a:solidFill>
                <a:schemeClr val="bg1"/>
              </a:solidFill>
            </a:endParaRPr>
          </a:p>
          <a:p>
            <a:r>
              <a:rPr lang="en-US" dirty="0">
                <a:solidFill>
                  <a:schemeClr val="bg1"/>
                </a:solidFill>
              </a:rPr>
              <a:t>m4=pdq(2,1,2)+PDQ(1,0,1)</a:t>
            </a:r>
          </a:p>
          <a:p>
            <a:pPr marL="285750" indent="-285750">
              <a:buFont typeface="Arial" panose="020B0604020202020204" pitchFamily="34" charset="0"/>
              <a:buChar char="•"/>
            </a:pPr>
            <a:r>
              <a:rPr lang="en-US" dirty="0">
                <a:solidFill>
                  <a:schemeClr val="bg1"/>
                </a:solidFill>
              </a:rPr>
              <a:t>AIC=1104.497  BIC=1135.738</a:t>
            </a:r>
          </a:p>
          <a:p>
            <a:endParaRPr lang="en-US" dirty="0">
              <a:solidFill>
                <a:schemeClr val="bg1"/>
              </a:solidFill>
            </a:endParaRPr>
          </a:p>
          <a:p>
            <a:r>
              <a:rPr lang="en-US" dirty="0">
                <a:solidFill>
                  <a:schemeClr val="bg1"/>
                </a:solidFill>
              </a:rPr>
              <a:t>m5=pdq(2,1,1)+PDQ(2,0,1)</a:t>
            </a:r>
          </a:p>
          <a:p>
            <a:pPr marL="285750" indent="-285750">
              <a:buFont typeface="Arial" panose="020B0604020202020204" pitchFamily="34" charset="0"/>
              <a:buChar char="•"/>
            </a:pPr>
            <a:r>
              <a:rPr lang="en-US" dirty="0">
                <a:solidFill>
                  <a:schemeClr val="bg1"/>
                </a:solidFill>
              </a:rPr>
              <a:t>AIC=1106.394  BIC=1137.636</a:t>
            </a:r>
          </a:p>
          <a:p>
            <a:endParaRPr lang="en-US" dirty="0">
              <a:solidFill>
                <a:schemeClr val="bg1"/>
              </a:solidFill>
            </a:endParaRPr>
          </a:p>
          <a:p>
            <a:endParaRPr lang="en-US" dirty="0">
              <a:solidFill>
                <a:schemeClr val="bg1"/>
              </a:solidFill>
            </a:endParaRPr>
          </a:p>
        </p:txBody>
      </p:sp>
      <p:pic>
        <p:nvPicPr>
          <p:cNvPr id="3" name="Picture 2">
            <a:extLst>
              <a:ext uri="{FF2B5EF4-FFF2-40B4-BE49-F238E27FC236}">
                <a16:creationId xmlns:a16="http://schemas.microsoft.com/office/drawing/2014/main" id="{169CF0D3-12DC-A40D-1E2B-904703FF512E}"/>
              </a:ext>
            </a:extLst>
          </p:cNvPr>
          <p:cNvPicPr>
            <a:picLocks noChangeAspect="1"/>
          </p:cNvPicPr>
          <p:nvPr/>
        </p:nvPicPr>
        <p:blipFill>
          <a:blip r:embed="rId2"/>
          <a:stretch>
            <a:fillRect/>
          </a:stretch>
        </p:blipFill>
        <p:spPr>
          <a:xfrm>
            <a:off x="321732" y="2432305"/>
            <a:ext cx="7056669" cy="4102851"/>
          </a:xfrm>
          <a:prstGeom prst="rect">
            <a:avLst/>
          </a:prstGeom>
        </p:spPr>
      </p:pic>
    </p:spTree>
    <p:extLst>
      <p:ext uri="{BB962C8B-B14F-4D97-AF65-F5344CB8AC3E}">
        <p14:creationId xmlns:p14="http://schemas.microsoft.com/office/powerpoint/2010/main" val="9816412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652947" y="805420"/>
            <a:ext cx="6394237" cy="830997"/>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Model Selection </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2432305"/>
            <a:ext cx="3971812" cy="2031325"/>
          </a:xfrm>
          <a:prstGeom prst="rect">
            <a:avLst/>
          </a:prstGeom>
          <a:noFill/>
        </p:spPr>
        <p:txBody>
          <a:bodyPr wrap="square" rtlCol="0">
            <a:spAutoFit/>
          </a:bodyPr>
          <a:lstStyle/>
          <a:p>
            <a:r>
              <a:rPr lang="en-US" dirty="0">
                <a:solidFill>
                  <a:schemeClr val="bg1"/>
                </a:solidFill>
              </a:rPr>
              <a:t>Final model : </a:t>
            </a:r>
          </a:p>
          <a:p>
            <a:pPr marL="285750" indent="-285750">
              <a:buFont typeface="Arial" panose="020B0604020202020204" pitchFamily="34" charset="0"/>
              <a:buChar char="•"/>
            </a:pPr>
            <a:r>
              <a:rPr lang="en-US" dirty="0">
                <a:solidFill>
                  <a:schemeClr val="bg1"/>
                </a:solidFill>
              </a:rPr>
              <a:t>Lowest AIC and BIC values was obtained for </a:t>
            </a:r>
          </a:p>
          <a:p>
            <a:pPr marL="285750" indent="-285750">
              <a:buFont typeface="Arial" panose="020B0604020202020204" pitchFamily="34" charset="0"/>
              <a:buChar char="•"/>
            </a:pPr>
            <a:r>
              <a:rPr lang="en-US" dirty="0">
                <a:solidFill>
                  <a:schemeClr val="bg1"/>
                </a:solidFill>
              </a:rPr>
              <a:t>m4 = pdq(2,1,2)+PDQ(1,0,1)</a:t>
            </a:r>
          </a:p>
          <a:p>
            <a:pPr marL="285750" indent="-285750">
              <a:buFont typeface="Arial" panose="020B0604020202020204" pitchFamily="34" charset="0"/>
              <a:buChar char="•"/>
            </a:pPr>
            <a:r>
              <a:rPr lang="en-US" dirty="0">
                <a:solidFill>
                  <a:schemeClr val="bg1"/>
                </a:solidFill>
              </a:rPr>
              <a:t>AIC=1104.497  BIC=1135.738</a:t>
            </a:r>
          </a:p>
          <a:p>
            <a:pPr marL="285750" indent="-285750">
              <a:buFont typeface="Arial" panose="020B0604020202020204" pitchFamily="34" charset="0"/>
              <a:buChar char="•"/>
            </a:pPr>
            <a:endParaRPr lang="en-US" dirty="0">
              <a:solidFill>
                <a:schemeClr val="bg1"/>
              </a:solidFill>
            </a:endParaRPr>
          </a:p>
          <a:p>
            <a:endParaRPr lang="en-US" dirty="0">
              <a:solidFill>
                <a:schemeClr val="bg1"/>
              </a:solidFill>
            </a:endParaRPr>
          </a:p>
        </p:txBody>
      </p:sp>
      <p:pic>
        <p:nvPicPr>
          <p:cNvPr id="4" name="Picture 3">
            <a:extLst>
              <a:ext uri="{FF2B5EF4-FFF2-40B4-BE49-F238E27FC236}">
                <a16:creationId xmlns:a16="http://schemas.microsoft.com/office/drawing/2014/main" id="{DC504C8C-CB68-58F3-F1A9-1A546817EDDF}"/>
              </a:ext>
            </a:extLst>
          </p:cNvPr>
          <p:cNvPicPr>
            <a:picLocks noChangeAspect="1"/>
          </p:cNvPicPr>
          <p:nvPr/>
        </p:nvPicPr>
        <p:blipFill rotWithShape="1">
          <a:blip r:embed="rId2"/>
          <a:srcRect l="53442" t="36058" r="-779" b="7703"/>
          <a:stretch/>
        </p:blipFill>
        <p:spPr>
          <a:xfrm>
            <a:off x="321732" y="2432305"/>
            <a:ext cx="7212922" cy="4102852"/>
          </a:xfrm>
          <a:prstGeom prst="rect">
            <a:avLst/>
          </a:prstGeom>
        </p:spPr>
      </p:pic>
    </p:spTree>
    <p:extLst>
      <p:ext uri="{BB962C8B-B14F-4D97-AF65-F5344CB8AC3E}">
        <p14:creationId xmlns:p14="http://schemas.microsoft.com/office/powerpoint/2010/main" val="27411950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652947" y="805420"/>
            <a:ext cx="6394237" cy="830997"/>
          </a:xfrm>
          <a:prstGeom prst="rect">
            <a:avLst/>
          </a:prstGeom>
          <a:noFill/>
        </p:spPr>
        <p:txBody>
          <a:bodyPr wrap="square" rtlCol="0">
            <a:spAutoFit/>
          </a:bodyPr>
          <a:lstStyle/>
          <a:p>
            <a:pPr algn="ctr"/>
            <a:r>
              <a:rPr lang="en-US" sz="4800" dirty="0" err="1">
                <a:latin typeface="Times New Roman" panose="02020603050405020304" pitchFamily="18" charset="0"/>
                <a:cs typeface="Times New Roman" panose="02020603050405020304" pitchFamily="18" charset="0"/>
              </a:rPr>
              <a:t>Ljung</a:t>
            </a:r>
            <a:r>
              <a:rPr lang="en-US" sz="4800" dirty="0">
                <a:latin typeface="Times New Roman" panose="02020603050405020304" pitchFamily="18" charset="0"/>
                <a:cs typeface="Times New Roman" panose="02020603050405020304" pitchFamily="18" charset="0"/>
              </a:rPr>
              <a:t>-box  </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2432305"/>
            <a:ext cx="3971812" cy="646331"/>
          </a:xfrm>
          <a:prstGeom prst="rect">
            <a:avLst/>
          </a:prstGeom>
          <a:noFill/>
        </p:spPr>
        <p:txBody>
          <a:bodyPr wrap="square" rtlCol="0">
            <a:spAutoFit/>
          </a:bodyPr>
          <a:lstStyle/>
          <a:p>
            <a:endParaRPr lang="en-US" dirty="0">
              <a:solidFill>
                <a:schemeClr val="bg1"/>
              </a:solidFill>
            </a:endParaRPr>
          </a:p>
          <a:p>
            <a:endParaRPr lang="en-US" dirty="0">
              <a:solidFill>
                <a:schemeClr val="bg1"/>
              </a:solidFill>
            </a:endParaRPr>
          </a:p>
        </p:txBody>
      </p:sp>
      <p:pic>
        <p:nvPicPr>
          <p:cNvPr id="3" name="Picture 2">
            <a:extLst>
              <a:ext uri="{FF2B5EF4-FFF2-40B4-BE49-F238E27FC236}">
                <a16:creationId xmlns:a16="http://schemas.microsoft.com/office/drawing/2014/main" id="{E88961C9-2F68-9D4A-180B-D7C34E25251E}"/>
              </a:ext>
            </a:extLst>
          </p:cNvPr>
          <p:cNvPicPr>
            <a:picLocks noChangeAspect="1"/>
          </p:cNvPicPr>
          <p:nvPr/>
        </p:nvPicPr>
        <p:blipFill rotWithShape="1">
          <a:blip r:embed="rId2"/>
          <a:srcRect l="54066" t="36698" r="804" b="8352"/>
          <a:stretch/>
        </p:blipFill>
        <p:spPr>
          <a:xfrm>
            <a:off x="329184" y="2432305"/>
            <a:ext cx="7023569" cy="4102852"/>
          </a:xfrm>
          <a:prstGeom prst="rect">
            <a:avLst/>
          </a:prstGeom>
        </p:spPr>
      </p:pic>
      <p:sp>
        <p:nvSpPr>
          <p:cNvPr id="5" name="TextBox 4">
            <a:extLst>
              <a:ext uri="{FF2B5EF4-FFF2-40B4-BE49-F238E27FC236}">
                <a16:creationId xmlns:a16="http://schemas.microsoft.com/office/drawing/2014/main" id="{FFC62375-8C86-6BDD-F041-F1302FE799CB}"/>
              </a:ext>
            </a:extLst>
          </p:cNvPr>
          <p:cNvSpPr txBox="1"/>
          <p:nvPr/>
        </p:nvSpPr>
        <p:spPr>
          <a:xfrm>
            <a:off x="7678154" y="439338"/>
            <a:ext cx="3827799" cy="923330"/>
          </a:xfrm>
          <a:prstGeom prst="rect">
            <a:avLst/>
          </a:prstGeom>
          <a:noFill/>
        </p:spPr>
        <p:txBody>
          <a:bodyPr wrap="square" rtlCol="0">
            <a:spAutoFit/>
          </a:bodyPr>
          <a:lstStyle/>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p:txBody>
      </p:sp>
      <p:sp>
        <p:nvSpPr>
          <p:cNvPr id="2" name="TextBox 1">
            <a:extLst>
              <a:ext uri="{FF2B5EF4-FFF2-40B4-BE49-F238E27FC236}">
                <a16:creationId xmlns:a16="http://schemas.microsoft.com/office/drawing/2014/main" id="{5D626309-8D63-9F5F-2B4D-CB35B3C53188}"/>
              </a:ext>
            </a:extLst>
          </p:cNvPr>
          <p:cNvSpPr txBox="1"/>
          <p:nvPr/>
        </p:nvSpPr>
        <p:spPr>
          <a:xfrm>
            <a:off x="7716555" y="1798820"/>
            <a:ext cx="3971812" cy="2585323"/>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The </a:t>
            </a:r>
            <a:r>
              <a:rPr lang="en-US" dirty="0" err="1">
                <a:solidFill>
                  <a:schemeClr val="bg1"/>
                </a:solidFill>
              </a:rPr>
              <a:t>ljung</a:t>
            </a:r>
            <a:r>
              <a:rPr lang="en-US" dirty="0">
                <a:solidFill>
                  <a:schemeClr val="bg1"/>
                </a:solidFill>
              </a:rPr>
              <a:t>-box test resulted in a p value of 0.999 which is very high and </a:t>
            </a:r>
            <a:r>
              <a:rPr lang="en-US" dirty="0" err="1">
                <a:solidFill>
                  <a:schemeClr val="bg1"/>
                </a:solidFill>
              </a:rPr>
              <a:t>ljung</a:t>
            </a:r>
            <a:r>
              <a:rPr lang="en-US" dirty="0">
                <a:solidFill>
                  <a:schemeClr val="bg1"/>
                </a:solidFill>
              </a:rPr>
              <a:t>-box statistic is 19.4 which is less than 95% critical value for a  </a:t>
            </a:r>
            <a:r>
              <a:rPr lang="en-US" dirty="0" err="1">
                <a:solidFill>
                  <a:schemeClr val="bg1"/>
                </a:solidFill>
              </a:rPr>
              <a:t>chisquare</a:t>
            </a:r>
            <a:r>
              <a:rPr lang="en-US" dirty="0">
                <a:solidFill>
                  <a:schemeClr val="bg1"/>
                </a:solidFill>
              </a:rPr>
              <a:t> (42) distribution. Hence, we fail to reject null hypothesis (19.4&lt;58.12404) and comprehend that there is no evidence of residual correlation.</a:t>
            </a:r>
          </a:p>
        </p:txBody>
      </p:sp>
    </p:spTree>
    <p:extLst>
      <p:ext uri="{BB962C8B-B14F-4D97-AF65-F5344CB8AC3E}">
        <p14:creationId xmlns:p14="http://schemas.microsoft.com/office/powerpoint/2010/main" val="15038096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652947" y="805420"/>
            <a:ext cx="6394237" cy="830997"/>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Forecast </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2432305"/>
            <a:ext cx="3971812" cy="646331"/>
          </a:xfrm>
          <a:prstGeom prst="rect">
            <a:avLst/>
          </a:prstGeom>
          <a:noFill/>
        </p:spPr>
        <p:txBody>
          <a:bodyPr wrap="square" rtlCol="0">
            <a:spAutoFit/>
          </a:bodyPr>
          <a:lstStyle/>
          <a:p>
            <a:endParaRPr lang="en-US" dirty="0">
              <a:solidFill>
                <a:schemeClr val="bg1"/>
              </a:solidFill>
            </a:endParaRPr>
          </a:p>
          <a:p>
            <a:endParaRPr lang="en-US" dirty="0">
              <a:solidFill>
                <a:schemeClr val="bg1"/>
              </a:solidFill>
            </a:endParaRPr>
          </a:p>
        </p:txBody>
      </p:sp>
      <p:pic>
        <p:nvPicPr>
          <p:cNvPr id="3" name="Picture 2">
            <a:extLst>
              <a:ext uri="{FF2B5EF4-FFF2-40B4-BE49-F238E27FC236}">
                <a16:creationId xmlns:a16="http://schemas.microsoft.com/office/drawing/2014/main" id="{E88961C9-2F68-9D4A-180B-D7C34E25251E}"/>
              </a:ext>
            </a:extLst>
          </p:cNvPr>
          <p:cNvPicPr>
            <a:picLocks noChangeAspect="1"/>
          </p:cNvPicPr>
          <p:nvPr/>
        </p:nvPicPr>
        <p:blipFill rotWithShape="1">
          <a:blip r:embed="rId2"/>
          <a:srcRect l="54066" t="36698" r="804" b="8352"/>
          <a:stretch/>
        </p:blipFill>
        <p:spPr>
          <a:xfrm>
            <a:off x="329184" y="2432305"/>
            <a:ext cx="7023569" cy="4102852"/>
          </a:xfrm>
          <a:prstGeom prst="rect">
            <a:avLst/>
          </a:prstGeom>
        </p:spPr>
      </p:pic>
      <p:sp>
        <p:nvSpPr>
          <p:cNvPr id="5" name="TextBox 4">
            <a:extLst>
              <a:ext uri="{FF2B5EF4-FFF2-40B4-BE49-F238E27FC236}">
                <a16:creationId xmlns:a16="http://schemas.microsoft.com/office/drawing/2014/main" id="{FFC62375-8C86-6BDD-F041-F1302FE799CB}"/>
              </a:ext>
            </a:extLst>
          </p:cNvPr>
          <p:cNvSpPr txBox="1"/>
          <p:nvPr/>
        </p:nvSpPr>
        <p:spPr>
          <a:xfrm>
            <a:off x="7716555" y="2432305"/>
            <a:ext cx="3827799"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As per our forecast the plot we obtained is very close to the original data points and therefore, we can conclude that the model we chose is accurate enough.</a:t>
            </a:r>
          </a:p>
          <a:p>
            <a:pPr marL="285750" indent="-285750">
              <a:buFont typeface="Arial" panose="020B0604020202020204" pitchFamily="34" charset="0"/>
              <a:buChar char="•"/>
            </a:pPr>
            <a:r>
              <a:rPr lang="en-US" dirty="0">
                <a:solidFill>
                  <a:schemeClr val="bg1"/>
                </a:solidFill>
              </a:rPr>
              <a:t>How will this help in future?</a:t>
            </a:r>
          </a:p>
        </p:txBody>
      </p:sp>
    </p:spTree>
    <p:extLst>
      <p:ext uri="{BB962C8B-B14F-4D97-AF65-F5344CB8AC3E}">
        <p14:creationId xmlns:p14="http://schemas.microsoft.com/office/powerpoint/2010/main" val="18342866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491065" y="519035"/>
            <a:ext cx="6699806" cy="1569660"/>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Forecast using Original Data</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2432305"/>
            <a:ext cx="3971812" cy="646331"/>
          </a:xfrm>
          <a:prstGeom prst="rect">
            <a:avLst/>
          </a:prstGeom>
          <a:noFill/>
        </p:spPr>
        <p:txBody>
          <a:bodyPr wrap="square" rtlCol="0">
            <a:spAutoFit/>
          </a:bodyPr>
          <a:lstStyle/>
          <a:p>
            <a:endParaRPr lang="en-US" dirty="0">
              <a:solidFill>
                <a:schemeClr val="bg1"/>
              </a:solidFill>
            </a:endParaRPr>
          </a:p>
          <a:p>
            <a:endParaRPr lang="en-US" dirty="0">
              <a:solidFill>
                <a:schemeClr val="bg1"/>
              </a:solidFill>
            </a:endParaRPr>
          </a:p>
        </p:txBody>
      </p:sp>
      <p:sp>
        <p:nvSpPr>
          <p:cNvPr id="5" name="TextBox 4">
            <a:extLst>
              <a:ext uri="{FF2B5EF4-FFF2-40B4-BE49-F238E27FC236}">
                <a16:creationId xmlns:a16="http://schemas.microsoft.com/office/drawing/2014/main" id="{FFC62375-8C86-6BDD-F041-F1302FE799CB}"/>
              </a:ext>
            </a:extLst>
          </p:cNvPr>
          <p:cNvSpPr txBox="1"/>
          <p:nvPr/>
        </p:nvSpPr>
        <p:spPr>
          <a:xfrm>
            <a:off x="7716555" y="2432305"/>
            <a:ext cx="3827799" cy="36933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As per our forecast the plot we o</a:t>
            </a:r>
          </a:p>
        </p:txBody>
      </p:sp>
    </p:spTree>
    <p:extLst>
      <p:ext uri="{BB962C8B-B14F-4D97-AF65-F5344CB8AC3E}">
        <p14:creationId xmlns:p14="http://schemas.microsoft.com/office/powerpoint/2010/main" val="25296245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hart, line chart, histogram&#10;&#10;Description automatically generated">
            <a:extLst>
              <a:ext uri="{FF2B5EF4-FFF2-40B4-BE49-F238E27FC236}">
                <a16:creationId xmlns:a16="http://schemas.microsoft.com/office/drawing/2014/main" id="{3EFB4DBD-A785-82D7-A414-CBAA1F3AB1A7}"/>
              </a:ext>
            </a:extLst>
          </p:cNvPr>
          <p:cNvPicPr>
            <a:picLocks noChangeAspect="1"/>
          </p:cNvPicPr>
          <p:nvPr/>
        </p:nvPicPr>
        <p:blipFill>
          <a:blip r:embed="rId2"/>
          <a:stretch>
            <a:fillRect/>
          </a:stretch>
        </p:blipFill>
        <p:spPr>
          <a:xfrm>
            <a:off x="566744" y="2600325"/>
            <a:ext cx="6579910" cy="3557587"/>
          </a:xfrm>
          <a:prstGeom prst="rect">
            <a:avLst/>
          </a:prstGeom>
        </p:spPr>
      </p:pic>
      <p:sp>
        <p:nvSpPr>
          <p:cNvPr id="31" name="Rectangle 3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B458654-D42B-7C2F-55E7-5A4382B432C4}"/>
              </a:ext>
            </a:extLst>
          </p:cNvPr>
          <p:cNvSpPr>
            <a:spLocks noGrp="1"/>
          </p:cNvSpPr>
          <p:nvPr>
            <p:ph idx="1"/>
          </p:nvPr>
        </p:nvSpPr>
        <p:spPr>
          <a:xfrm>
            <a:off x="7623413" y="917725"/>
            <a:ext cx="3830645" cy="4852362"/>
          </a:xfrm>
        </p:spPr>
        <p:txBody>
          <a:bodyPr anchor="ctr">
            <a:normAutofit/>
          </a:bodyPr>
          <a:lstStyle/>
          <a:p>
            <a:r>
              <a:rPr lang="en-US" sz="1800" dirty="0">
                <a:solidFill>
                  <a:srgbClr val="FFFFFF"/>
                </a:solidFill>
                <a:latin typeface="Times New Roman" panose="02020603050405020304" pitchFamily="18" charset="0"/>
                <a:cs typeface="Times New Roman" panose="02020603050405020304" pitchFamily="18" charset="0"/>
              </a:rPr>
              <a:t>Unemployment has been always a concern causing a nation to lose its economic and financial growth.</a:t>
            </a:r>
          </a:p>
          <a:p>
            <a:r>
              <a:rPr lang="en-US" sz="1800" dirty="0">
                <a:solidFill>
                  <a:srgbClr val="FFFFFF"/>
                </a:solidFill>
                <a:latin typeface="Times New Roman" panose="02020603050405020304" pitchFamily="18" charset="0"/>
                <a:cs typeface="Times New Roman" panose="02020603050405020304" pitchFamily="18" charset="0"/>
              </a:rPr>
              <a:t>This is the original graph of our dataset showing estimates of women worker employment.</a:t>
            </a:r>
          </a:p>
          <a:p>
            <a:r>
              <a:rPr lang="en-US" sz="1800" dirty="0">
                <a:solidFill>
                  <a:srgbClr val="FFFFFF"/>
                </a:solidFill>
                <a:latin typeface="Times New Roman" panose="02020603050405020304" pitchFamily="18" charset="0"/>
                <a:cs typeface="Times New Roman" panose="02020603050405020304" pitchFamily="18" charset="0"/>
              </a:rPr>
              <a:t>The ratio of weighted women employees to the weighted all employees in the sample is assumed to equal the same ratio in the universe.</a:t>
            </a:r>
          </a:p>
          <a:p>
            <a:r>
              <a:rPr lang="en-US" sz="1800" dirty="0">
                <a:solidFill>
                  <a:srgbClr val="FFFFFF"/>
                </a:solidFill>
                <a:latin typeface="Times New Roman" panose="02020603050405020304" pitchFamily="18" charset="0"/>
                <a:cs typeface="Times New Roman" panose="02020603050405020304" pitchFamily="18" charset="0"/>
              </a:rPr>
              <a:t>The series comes from the 'Current Population Survey (Household Survey)'</a:t>
            </a:r>
          </a:p>
        </p:txBody>
      </p:sp>
      <p:sp>
        <p:nvSpPr>
          <p:cNvPr id="6" name="TextBox 5">
            <a:extLst>
              <a:ext uri="{FF2B5EF4-FFF2-40B4-BE49-F238E27FC236}">
                <a16:creationId xmlns:a16="http://schemas.microsoft.com/office/drawing/2014/main" id="{9006967D-8DD8-82FE-8EEA-B5D629AFF1E8}"/>
              </a:ext>
            </a:extLst>
          </p:cNvPr>
          <p:cNvSpPr txBox="1"/>
          <p:nvPr/>
        </p:nvSpPr>
        <p:spPr>
          <a:xfrm>
            <a:off x="2242314" y="888366"/>
            <a:ext cx="3228769" cy="830997"/>
          </a:xfrm>
          <a:prstGeom prst="rect">
            <a:avLst/>
          </a:prstGeom>
          <a:noFill/>
        </p:spPr>
        <p:txBody>
          <a:bodyPr wrap="none" rtlCol="0">
            <a:spAutoFit/>
          </a:bodyPr>
          <a:lstStyle/>
          <a:p>
            <a:r>
              <a:rPr lang="en-US" sz="4800" dirty="0">
                <a:latin typeface="Times New Roman" panose="02020603050405020304" pitchFamily="18" charset="0"/>
                <a:cs typeface="Times New Roman" panose="02020603050405020304" pitchFamily="18" charset="0"/>
              </a:rPr>
              <a:t>Introduction</a:t>
            </a:r>
          </a:p>
        </p:txBody>
      </p:sp>
    </p:spTree>
    <p:extLst>
      <p:ext uri="{BB962C8B-B14F-4D97-AF65-F5344CB8AC3E}">
        <p14:creationId xmlns:p14="http://schemas.microsoft.com/office/powerpoint/2010/main" val="8548288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491065" y="519035"/>
            <a:ext cx="6699806" cy="830997"/>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ETS Method</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2432305"/>
            <a:ext cx="3971812" cy="646331"/>
          </a:xfrm>
          <a:prstGeom prst="rect">
            <a:avLst/>
          </a:prstGeom>
          <a:noFill/>
        </p:spPr>
        <p:txBody>
          <a:bodyPr wrap="square" rtlCol="0">
            <a:spAutoFit/>
          </a:bodyPr>
          <a:lstStyle/>
          <a:p>
            <a:endParaRPr lang="en-US" dirty="0">
              <a:solidFill>
                <a:schemeClr val="bg1"/>
              </a:solidFill>
            </a:endParaRPr>
          </a:p>
          <a:p>
            <a:endParaRPr lang="en-US" dirty="0">
              <a:solidFill>
                <a:schemeClr val="bg1"/>
              </a:solidFill>
            </a:endParaRPr>
          </a:p>
        </p:txBody>
      </p:sp>
      <p:sp>
        <p:nvSpPr>
          <p:cNvPr id="5" name="TextBox 4">
            <a:extLst>
              <a:ext uri="{FF2B5EF4-FFF2-40B4-BE49-F238E27FC236}">
                <a16:creationId xmlns:a16="http://schemas.microsoft.com/office/drawing/2014/main" id="{FFC62375-8C86-6BDD-F041-F1302FE799CB}"/>
              </a:ext>
            </a:extLst>
          </p:cNvPr>
          <p:cNvSpPr txBox="1"/>
          <p:nvPr/>
        </p:nvSpPr>
        <p:spPr>
          <a:xfrm>
            <a:off x="7716555" y="2432305"/>
            <a:ext cx="3827799" cy="36933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As per our forecast the plot we o</a:t>
            </a:r>
          </a:p>
        </p:txBody>
      </p:sp>
    </p:spTree>
    <p:extLst>
      <p:ext uri="{BB962C8B-B14F-4D97-AF65-F5344CB8AC3E}">
        <p14:creationId xmlns:p14="http://schemas.microsoft.com/office/powerpoint/2010/main" val="17081474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652947" y="805420"/>
            <a:ext cx="6394237" cy="830997"/>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Conclusion</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2432305"/>
            <a:ext cx="3971812" cy="646331"/>
          </a:xfrm>
          <a:prstGeom prst="rect">
            <a:avLst/>
          </a:prstGeom>
          <a:noFill/>
        </p:spPr>
        <p:txBody>
          <a:bodyPr wrap="square" rtlCol="0">
            <a:spAutoFit/>
          </a:bodyPr>
          <a:lstStyle/>
          <a:p>
            <a:endParaRPr lang="en-US" dirty="0">
              <a:solidFill>
                <a:schemeClr val="bg1"/>
              </a:solidFill>
            </a:endParaRPr>
          </a:p>
          <a:p>
            <a:endParaRPr lang="en-US" dirty="0">
              <a:solidFill>
                <a:schemeClr val="bg1"/>
              </a:solidFill>
            </a:endParaRPr>
          </a:p>
        </p:txBody>
      </p:sp>
      <p:sp>
        <p:nvSpPr>
          <p:cNvPr id="5" name="TextBox 4">
            <a:extLst>
              <a:ext uri="{FF2B5EF4-FFF2-40B4-BE49-F238E27FC236}">
                <a16:creationId xmlns:a16="http://schemas.microsoft.com/office/drawing/2014/main" id="{FFC62375-8C86-6BDD-F041-F1302FE799CB}"/>
              </a:ext>
            </a:extLst>
          </p:cNvPr>
          <p:cNvSpPr txBox="1"/>
          <p:nvPr/>
        </p:nvSpPr>
        <p:spPr>
          <a:xfrm>
            <a:off x="7711254" y="513413"/>
            <a:ext cx="3827799" cy="3970318"/>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Many companies today follow diversity, equity and inclusion and thus if an industry increases the proportion of women it employs, the unemployment rate of women will decrease relatively.</a:t>
            </a:r>
          </a:p>
          <a:p>
            <a:pPr marL="285750" indent="-285750">
              <a:buFont typeface="Arial" panose="020B0604020202020204" pitchFamily="34" charset="0"/>
              <a:buChar char="•"/>
            </a:pPr>
            <a:r>
              <a:rPr lang="en-US" dirty="0">
                <a:solidFill>
                  <a:schemeClr val="bg1"/>
                </a:solidFill>
              </a:rPr>
              <a:t>There always has been a gender difference working in an organization. The industries can respond to changes in labor force participation by altering the distribution of their employment equally between sexes.</a:t>
            </a: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1090849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A45832-BE31-1BCF-C21E-5AA86C495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6FF17FB2-F22D-68B1-0F98-81F09A38E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F3F079E-A8EB-8A41-A978-BCFAF56D9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8B1507E-512B-C582-3B32-64CF735B3D64}"/>
              </a:ext>
            </a:extLst>
          </p:cNvPr>
          <p:cNvSpPr txBox="1"/>
          <p:nvPr/>
        </p:nvSpPr>
        <p:spPr>
          <a:xfrm>
            <a:off x="652947" y="805420"/>
            <a:ext cx="6394237" cy="830997"/>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References</a:t>
            </a:r>
          </a:p>
        </p:txBody>
      </p:sp>
      <p:sp>
        <p:nvSpPr>
          <p:cNvPr id="16" name="TextBox 15">
            <a:extLst>
              <a:ext uri="{FF2B5EF4-FFF2-40B4-BE49-F238E27FC236}">
                <a16:creationId xmlns:a16="http://schemas.microsoft.com/office/drawing/2014/main" id="{92BFF1D2-419C-928A-D051-4E0D86BAD6A7}"/>
              </a:ext>
            </a:extLst>
          </p:cNvPr>
          <p:cNvSpPr txBox="1"/>
          <p:nvPr/>
        </p:nvSpPr>
        <p:spPr>
          <a:xfrm>
            <a:off x="7716555" y="2432305"/>
            <a:ext cx="3971812" cy="646331"/>
          </a:xfrm>
          <a:prstGeom prst="rect">
            <a:avLst/>
          </a:prstGeom>
          <a:noFill/>
        </p:spPr>
        <p:txBody>
          <a:bodyPr wrap="square" rtlCol="0">
            <a:spAutoFit/>
          </a:bodyPr>
          <a:lstStyle/>
          <a:p>
            <a:endParaRPr lang="en-US" dirty="0">
              <a:solidFill>
                <a:schemeClr val="bg1"/>
              </a:solidFill>
            </a:endParaRPr>
          </a:p>
          <a:p>
            <a:endParaRPr lang="en-US" dirty="0">
              <a:solidFill>
                <a:schemeClr val="bg1"/>
              </a:solidFill>
            </a:endParaRPr>
          </a:p>
        </p:txBody>
      </p:sp>
      <p:sp>
        <p:nvSpPr>
          <p:cNvPr id="3" name="TextBox 2">
            <a:extLst>
              <a:ext uri="{FF2B5EF4-FFF2-40B4-BE49-F238E27FC236}">
                <a16:creationId xmlns:a16="http://schemas.microsoft.com/office/drawing/2014/main" id="{14F97CA0-4734-FC62-B746-BB66C26FA1AD}"/>
              </a:ext>
            </a:extLst>
          </p:cNvPr>
          <p:cNvSpPr txBox="1"/>
          <p:nvPr/>
        </p:nvSpPr>
        <p:spPr>
          <a:xfrm>
            <a:off x="809203" y="2432305"/>
            <a:ext cx="6543551" cy="2585323"/>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https://fred.stlouisfed.org/series/LNS14000002</a:t>
            </a: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hlinkClick r:id="rId3"/>
              </a:rPr>
              <a:t>https://stats.bls.gov/opub/mlr/1984/11/art2full.pdf</a:t>
            </a: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https://</a:t>
            </a:r>
            <a:r>
              <a:rPr lang="en-US" dirty="0" err="1">
                <a:latin typeface="Times New Roman" panose="02020603050405020304" pitchFamily="18" charset="0"/>
                <a:cs typeface="Times New Roman" panose="02020603050405020304" pitchFamily="18" charset="0"/>
              </a:rPr>
              <a:t>www.ilo.org</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infostories</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en</a:t>
            </a:r>
            <a:r>
              <a:rPr lang="en-US" dirty="0">
                <a:latin typeface="Times New Roman" panose="02020603050405020304" pitchFamily="18" charset="0"/>
                <a:cs typeface="Times New Roman" panose="02020603050405020304" pitchFamily="18" charset="0"/>
              </a:rPr>
              <a:t>-GB/Stories/Employment/</a:t>
            </a:r>
            <a:r>
              <a:rPr lang="en-US" dirty="0" err="1">
                <a:latin typeface="Times New Roman" panose="02020603050405020304" pitchFamily="18" charset="0"/>
                <a:cs typeface="Times New Roman" panose="02020603050405020304" pitchFamily="18" charset="0"/>
              </a:rPr>
              <a:t>barriers-women#intro</a:t>
            </a: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5799808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2C910467-8185-45DD-B8A2-A88DF20DF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485" y="450221"/>
            <a:ext cx="4377035" cy="5948859"/>
          </a:xfrm>
          <a:prstGeom prst="rect">
            <a:avLst/>
          </a:prstGeom>
          <a:solidFill>
            <a:srgbClr val="7F7F7F">
              <a:alpha val="24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1" name="Rectangle 40">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54822" y="475488"/>
            <a:ext cx="6675120" cy="5925312"/>
          </a:xfrm>
          <a:prstGeom prst="rect">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2C3034-5C49-4AE7-9F4F-9760F2D5A5AD}"/>
              </a:ext>
            </a:extLst>
          </p:cNvPr>
          <p:cNvSpPr>
            <a:spLocks noGrp="1"/>
          </p:cNvSpPr>
          <p:nvPr>
            <p:ph type="title"/>
          </p:nvPr>
        </p:nvSpPr>
        <p:spPr>
          <a:xfrm>
            <a:off x="5263900" y="699371"/>
            <a:ext cx="3657600" cy="720661"/>
          </a:xfrm>
        </p:spPr>
        <p:txBody>
          <a:bodyPr vert="horz" lIns="91440" tIns="45720" rIns="91440" bIns="45720" rtlCol="0" anchor="b">
            <a:noAutofit/>
          </a:bodyPr>
          <a:lstStyle/>
          <a:p>
            <a:r>
              <a:rPr lang="en-US" sz="4800" kern="1200" dirty="0">
                <a:latin typeface="Times New Roman" panose="02020603050405020304" pitchFamily="18" charset="0"/>
                <a:cs typeface="Times New Roman" panose="02020603050405020304" pitchFamily="18" charset="0"/>
              </a:rPr>
              <a:t>Original Data</a:t>
            </a:r>
          </a:p>
        </p:txBody>
      </p:sp>
      <p:pic>
        <p:nvPicPr>
          <p:cNvPr id="5" name="Picture 4" descr="Table&#10;&#10;Description automatically generated">
            <a:extLst>
              <a:ext uri="{FF2B5EF4-FFF2-40B4-BE49-F238E27FC236}">
                <a16:creationId xmlns:a16="http://schemas.microsoft.com/office/drawing/2014/main" id="{353F80A3-5E1F-F08D-5B33-F2367CDEAD5A}"/>
              </a:ext>
            </a:extLst>
          </p:cNvPr>
          <p:cNvPicPr>
            <a:picLocks noChangeAspect="1"/>
          </p:cNvPicPr>
          <p:nvPr/>
        </p:nvPicPr>
        <p:blipFill>
          <a:blip r:embed="rId2"/>
          <a:stretch>
            <a:fillRect/>
          </a:stretch>
        </p:blipFill>
        <p:spPr>
          <a:xfrm>
            <a:off x="1531441" y="682226"/>
            <a:ext cx="2257122" cy="5511835"/>
          </a:xfrm>
          <a:prstGeom prst="rect">
            <a:avLst/>
          </a:prstGeom>
        </p:spPr>
      </p:pic>
      <p:cxnSp>
        <p:nvCxnSpPr>
          <p:cNvPr id="43" name="Straight Connector 42">
            <a:extLst>
              <a:ext uri="{FF2B5EF4-FFF2-40B4-BE49-F238E27FC236}">
                <a16:creationId xmlns:a16="http://schemas.microsoft.com/office/drawing/2014/main" id="{1E3B3398-8D6B-46D6-845D-5062707167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35400" y="4713662"/>
            <a:ext cx="3657600"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B54F595-D29D-CD03-4B26-E4489CC46C7E}"/>
              </a:ext>
            </a:extLst>
          </p:cNvPr>
          <p:cNvSpPr txBox="1"/>
          <p:nvPr/>
        </p:nvSpPr>
        <p:spPr>
          <a:xfrm>
            <a:off x="5835400" y="1643915"/>
            <a:ext cx="4772777" cy="286232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The original unemployment data starts on January 1,1948 and lasts until October 1, 2022 (monthly and seasonally adjusted, units is percentage)</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There are dips and increases in the unemployment rate are a result of numerous events that have an impact on employment.</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Source: FRED Economic Datasets https://</a:t>
            </a:r>
            <a:r>
              <a:rPr lang="en-US" dirty="0" err="1">
                <a:solidFill>
                  <a:schemeClr val="bg1"/>
                </a:solidFill>
                <a:latin typeface="Times New Roman" panose="02020603050405020304" pitchFamily="18" charset="0"/>
                <a:cs typeface="Times New Roman" panose="02020603050405020304" pitchFamily="18" charset="0"/>
              </a:rPr>
              <a:t>fred.stlouisfed.org</a:t>
            </a:r>
            <a:r>
              <a:rPr lang="en-US" dirty="0">
                <a:solidFill>
                  <a:schemeClr val="bg1"/>
                </a:solidFill>
                <a:latin typeface="Times New Roman" panose="02020603050405020304" pitchFamily="18" charset="0"/>
                <a:cs typeface="Times New Roman" panose="02020603050405020304" pitchFamily="18" charset="0"/>
              </a:rPr>
              <a:t>/series/LNS14000002</a:t>
            </a:r>
          </a:p>
          <a:p>
            <a:pPr marL="285750" indent="-285750">
              <a:buFont typeface="Arial" panose="020B0604020202020204" pitchFamily="34" charset="0"/>
              <a:buChar char="•"/>
            </a:pP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54659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7" y="321731"/>
            <a:ext cx="4142096" cy="6213425"/>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CCC753-706D-9F52-07D5-FBA7F9C9A570}"/>
              </a:ext>
            </a:extLst>
          </p:cNvPr>
          <p:cNvSpPr>
            <a:spLocks noGrp="1"/>
          </p:cNvSpPr>
          <p:nvPr>
            <p:ph type="title"/>
          </p:nvPr>
        </p:nvSpPr>
        <p:spPr>
          <a:xfrm>
            <a:off x="524256" y="583616"/>
            <a:ext cx="3722141" cy="5520579"/>
          </a:xfrm>
        </p:spPr>
        <p:txBody>
          <a:bodyPr>
            <a:normAutofit/>
          </a:bodyPr>
          <a:lstStyle/>
          <a:p>
            <a:r>
              <a:rPr lang="en-US" sz="4800" dirty="0">
                <a:latin typeface="Times New Roman" panose="02020603050405020304" pitchFamily="18" charset="0"/>
                <a:cs typeface="Times New Roman" panose="02020603050405020304" pitchFamily="18" charset="0"/>
              </a:rPr>
              <a:t>What causes dips and rise? </a:t>
            </a:r>
          </a:p>
        </p:txBody>
      </p:sp>
      <p:sp>
        <p:nvSpPr>
          <p:cNvPr id="17" name="Rectangle 16">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503" y="321732"/>
            <a:ext cx="7240765"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59A68CE3-C0E9-7961-5D02-3A51F7F2A7B4}"/>
              </a:ext>
            </a:extLst>
          </p:cNvPr>
          <p:cNvSpPr>
            <a:spLocks noGrp="1"/>
          </p:cNvSpPr>
          <p:nvPr>
            <p:ph idx="1"/>
          </p:nvPr>
        </p:nvSpPr>
        <p:spPr>
          <a:xfrm>
            <a:off x="4934269" y="583616"/>
            <a:ext cx="6594189" cy="5520579"/>
          </a:xfrm>
        </p:spPr>
        <p:txBody>
          <a:bodyPr anchor="ctr">
            <a:noAutofit/>
          </a:bodyPr>
          <a:lstStyle/>
          <a:p>
            <a:r>
              <a:rPr lang="en-US" sz="1800" dirty="0">
                <a:solidFill>
                  <a:srgbClr val="FFFFFF"/>
                </a:solidFill>
                <a:latin typeface="Times New Roman" panose="02020603050405020304" pitchFamily="18" charset="0"/>
                <a:cs typeface="Times New Roman" panose="02020603050405020304" pitchFamily="18" charset="0"/>
              </a:rPr>
              <a:t>A change in the labor force's size may have an impact on the unemployment rate. </a:t>
            </a:r>
          </a:p>
          <a:p>
            <a:r>
              <a:rPr lang="en-US" sz="1800" dirty="0">
                <a:solidFill>
                  <a:srgbClr val="FFFFFF"/>
                </a:solidFill>
                <a:latin typeface="Times New Roman" panose="02020603050405020304" pitchFamily="18" charset="0"/>
                <a:cs typeface="Times New Roman" panose="02020603050405020304" pitchFamily="18" charset="0"/>
              </a:rPr>
              <a:t>Change in the number of job seekers is another obvious cause. </a:t>
            </a:r>
          </a:p>
          <a:p>
            <a:r>
              <a:rPr lang="en-US" sz="1800" dirty="0">
                <a:solidFill>
                  <a:srgbClr val="FFFFFF"/>
                </a:solidFill>
                <a:latin typeface="Times New Roman" panose="02020603050405020304" pitchFamily="18" charset="0"/>
                <a:cs typeface="Times New Roman" panose="02020603050405020304" pitchFamily="18" charset="0"/>
              </a:rPr>
              <a:t>The Bureau of Labor Statistics defines unemployed people as those who are actively looking for jobs in the market, those who are currently jobless, and those temporarily laid off from their jobs.</a:t>
            </a:r>
          </a:p>
          <a:p>
            <a:r>
              <a:rPr lang="en-US" sz="1800" dirty="0">
                <a:solidFill>
                  <a:srgbClr val="FFFFFF"/>
                </a:solidFill>
                <a:latin typeface="Times New Roman" panose="02020603050405020304" pitchFamily="18" charset="0"/>
                <a:cs typeface="Times New Roman" panose="02020603050405020304" pitchFamily="18" charset="0"/>
              </a:rPr>
              <a:t>The widespread covid-19 virus, which affected every sector and ultimately disrupted the economy by causing layoffs and a spike in the unemployment rate, led the largest increase in our data to occur in April 2020.</a:t>
            </a:r>
          </a:p>
        </p:txBody>
      </p:sp>
    </p:spTree>
    <p:extLst>
      <p:ext uri="{BB962C8B-B14F-4D97-AF65-F5344CB8AC3E}">
        <p14:creationId xmlns:p14="http://schemas.microsoft.com/office/powerpoint/2010/main" val="28791846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7" y="321731"/>
            <a:ext cx="4142096" cy="6213425"/>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684D457-A2F0-6B59-1C86-8E4346DBEDF4}"/>
              </a:ext>
            </a:extLst>
          </p:cNvPr>
          <p:cNvSpPr>
            <a:spLocks noGrp="1"/>
          </p:cNvSpPr>
          <p:nvPr>
            <p:ph type="title"/>
          </p:nvPr>
        </p:nvSpPr>
        <p:spPr>
          <a:xfrm>
            <a:off x="524256" y="583616"/>
            <a:ext cx="3722141" cy="5520579"/>
          </a:xfrm>
        </p:spPr>
        <p:txBody>
          <a:bodyPr>
            <a:normAutofit/>
          </a:bodyPr>
          <a:lstStyle/>
          <a:p>
            <a:r>
              <a:rPr lang="en-US" sz="4800" dirty="0">
                <a:latin typeface="Times New Roman" panose="02020603050405020304" pitchFamily="18" charset="0"/>
                <a:cs typeface="Times New Roman" panose="02020603050405020304" pitchFamily="18" charset="0"/>
              </a:rPr>
              <a:t>Why forecast this?</a:t>
            </a:r>
          </a:p>
        </p:txBody>
      </p:sp>
      <p:sp>
        <p:nvSpPr>
          <p:cNvPr id="17" name="Rectangle 16">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503" y="321732"/>
            <a:ext cx="7240765"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7A7509B6-6514-6D96-714A-F2622518EAAF}"/>
              </a:ext>
            </a:extLst>
          </p:cNvPr>
          <p:cNvSpPr>
            <a:spLocks noGrp="1"/>
          </p:cNvSpPr>
          <p:nvPr>
            <p:ph idx="1"/>
          </p:nvPr>
        </p:nvSpPr>
        <p:spPr>
          <a:xfrm>
            <a:off x="4934269" y="583616"/>
            <a:ext cx="6594189" cy="5520579"/>
          </a:xfrm>
        </p:spPr>
        <p:txBody>
          <a:bodyPr anchor="ctr">
            <a:noAutofit/>
          </a:bodyPr>
          <a:lstStyle/>
          <a:p>
            <a:r>
              <a:rPr lang="en-US" sz="1800" dirty="0">
                <a:solidFill>
                  <a:srgbClr val="FFFFFF"/>
                </a:solidFill>
                <a:latin typeface="Times New Roman" panose="02020603050405020304" pitchFamily="18" charset="0"/>
                <a:cs typeface="Times New Roman" panose="02020603050405020304" pitchFamily="18" charset="0"/>
              </a:rPr>
              <a:t>Human welfare depends on having the freedom to labor as one pleases, within circumstances of dignity, safety, and justice. Making sure that women can exercise this privilege is a worthwhile goal in and of itself.</a:t>
            </a:r>
          </a:p>
          <a:p>
            <a:r>
              <a:rPr lang="en-US" sz="1800" dirty="0">
                <a:solidFill>
                  <a:srgbClr val="FFFFFF"/>
                </a:solidFill>
                <a:latin typeface="Times New Roman" panose="02020603050405020304" pitchFamily="18" charset="0"/>
                <a:cs typeface="Times New Roman" panose="02020603050405020304" pitchFamily="18" charset="0"/>
              </a:rPr>
              <a:t>Women around the world have a much harder time finding employment than men do. When women do find employment, it is typically in low-paying, risky positions, and there are few signs of improvement in the near term. </a:t>
            </a:r>
          </a:p>
          <a:p>
            <a:r>
              <a:rPr lang="en-US" sz="1800" dirty="0">
                <a:solidFill>
                  <a:srgbClr val="FFFFFF"/>
                </a:solidFill>
                <a:latin typeface="Times New Roman" panose="02020603050405020304" pitchFamily="18" charset="0"/>
                <a:cs typeface="Times New Roman" panose="02020603050405020304" pitchFamily="18" charset="0"/>
              </a:rPr>
              <a:t>Women currently make up just under 47% of the worldwide labor force, 72% of it is male. </a:t>
            </a:r>
          </a:p>
          <a:p>
            <a:r>
              <a:rPr lang="en-US" sz="1800" dirty="0">
                <a:solidFill>
                  <a:srgbClr val="FFFFFF"/>
                </a:solidFill>
                <a:latin typeface="Times New Roman" panose="02020603050405020304" pitchFamily="18" charset="0"/>
                <a:cs typeface="Times New Roman" panose="02020603050405020304" pitchFamily="18" charset="0"/>
              </a:rPr>
              <a:t>Males are more likely to work in own-account employment than females, who are more likely to assist in families or family enterprises. Risky employment is common for both men and women, but women tend to be overrepresented in particular types of vulnerable occupations.</a:t>
            </a:r>
          </a:p>
        </p:txBody>
      </p:sp>
    </p:spTree>
    <p:extLst>
      <p:ext uri="{BB962C8B-B14F-4D97-AF65-F5344CB8AC3E}">
        <p14:creationId xmlns:p14="http://schemas.microsoft.com/office/powerpoint/2010/main" val="4289141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3AE4E16-BF49-BF58-439B-0BDB2D9B3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C76FFE93-C083-1DCC-E5AF-1FAD42321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CCD19A6-881B-C2B7-3455-730E818925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E3805786-B626-1B4F-5140-9CF4DA6E746D}"/>
              </a:ext>
            </a:extLst>
          </p:cNvPr>
          <p:cNvSpPr txBox="1"/>
          <p:nvPr/>
        </p:nvSpPr>
        <p:spPr>
          <a:xfrm>
            <a:off x="869430" y="888366"/>
            <a:ext cx="4944239" cy="1107996"/>
          </a:xfrm>
          <a:prstGeom prst="rect">
            <a:avLst/>
          </a:prstGeom>
          <a:noFill/>
        </p:spPr>
        <p:txBody>
          <a:bodyPr wrap="none" rtlCol="0">
            <a:spAutoFit/>
          </a:bodyPr>
          <a:lstStyle/>
          <a:p>
            <a:r>
              <a:rPr lang="en-US" sz="4800" dirty="0"/>
              <a:t>STL Decomposition</a:t>
            </a:r>
          </a:p>
          <a:p>
            <a:r>
              <a:rPr lang="en-US" dirty="0"/>
              <a:t>Seasonality and Trend</a:t>
            </a:r>
          </a:p>
        </p:txBody>
      </p:sp>
      <p:pic>
        <p:nvPicPr>
          <p:cNvPr id="9" name="Picture 8">
            <a:extLst>
              <a:ext uri="{FF2B5EF4-FFF2-40B4-BE49-F238E27FC236}">
                <a16:creationId xmlns:a16="http://schemas.microsoft.com/office/drawing/2014/main" id="{06DC290D-CF9F-7FBE-9A3B-2D51FE179186}"/>
              </a:ext>
            </a:extLst>
          </p:cNvPr>
          <p:cNvPicPr>
            <a:picLocks noChangeAspect="1"/>
          </p:cNvPicPr>
          <p:nvPr/>
        </p:nvPicPr>
        <p:blipFill>
          <a:blip r:embed="rId2"/>
          <a:stretch>
            <a:fillRect/>
          </a:stretch>
        </p:blipFill>
        <p:spPr>
          <a:xfrm>
            <a:off x="321732" y="2285998"/>
            <a:ext cx="7212923" cy="4249159"/>
          </a:xfrm>
          <a:prstGeom prst="rect">
            <a:avLst/>
          </a:prstGeom>
        </p:spPr>
      </p:pic>
      <p:sp>
        <p:nvSpPr>
          <p:cNvPr id="10" name="TextBox 9">
            <a:extLst>
              <a:ext uri="{FF2B5EF4-FFF2-40B4-BE49-F238E27FC236}">
                <a16:creationId xmlns:a16="http://schemas.microsoft.com/office/drawing/2014/main" id="{56D05DF0-0D1E-A773-3C7F-952CC3ED57C5}"/>
              </a:ext>
            </a:extLst>
          </p:cNvPr>
          <p:cNvSpPr txBox="1"/>
          <p:nvPr/>
        </p:nvSpPr>
        <p:spPr>
          <a:xfrm>
            <a:off x="7534655" y="3264664"/>
            <a:ext cx="4142683" cy="1200329"/>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From STL decomposition, we can observe that there is no proper trend in our dataset as there are many peaks which rise or fall.</a:t>
            </a:r>
          </a:p>
        </p:txBody>
      </p:sp>
    </p:spTree>
    <p:extLst>
      <p:ext uri="{BB962C8B-B14F-4D97-AF65-F5344CB8AC3E}">
        <p14:creationId xmlns:p14="http://schemas.microsoft.com/office/powerpoint/2010/main" val="705441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3AE4E16-BF49-BF58-439B-0BDB2D9B3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C76FFE93-C083-1DCC-E5AF-1FAD42321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CCD19A6-881B-C2B7-3455-730E818925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E3805786-B626-1B4F-5140-9CF4DA6E746D}"/>
              </a:ext>
            </a:extLst>
          </p:cNvPr>
          <p:cNvSpPr txBox="1"/>
          <p:nvPr/>
        </p:nvSpPr>
        <p:spPr>
          <a:xfrm>
            <a:off x="869430" y="888366"/>
            <a:ext cx="6344044" cy="1107996"/>
          </a:xfrm>
          <a:prstGeom prst="rect">
            <a:avLst/>
          </a:prstGeom>
          <a:noFill/>
        </p:spPr>
        <p:txBody>
          <a:bodyPr wrap="none" rtlCol="0">
            <a:spAutoFit/>
          </a:bodyPr>
          <a:lstStyle/>
          <a:p>
            <a:r>
              <a:rPr lang="en-US" sz="4800" dirty="0"/>
              <a:t>STL Decomposition cont.</a:t>
            </a:r>
          </a:p>
          <a:p>
            <a:r>
              <a:rPr lang="en-US" dirty="0"/>
              <a:t>Seasonality and Trend</a:t>
            </a:r>
          </a:p>
        </p:txBody>
      </p:sp>
      <p:sp>
        <p:nvSpPr>
          <p:cNvPr id="10" name="TextBox 9">
            <a:extLst>
              <a:ext uri="{FF2B5EF4-FFF2-40B4-BE49-F238E27FC236}">
                <a16:creationId xmlns:a16="http://schemas.microsoft.com/office/drawing/2014/main" id="{56D05DF0-0D1E-A773-3C7F-952CC3ED57C5}"/>
              </a:ext>
            </a:extLst>
          </p:cNvPr>
          <p:cNvSpPr txBox="1"/>
          <p:nvPr/>
        </p:nvSpPr>
        <p:spPr>
          <a:xfrm>
            <a:off x="7631119" y="1996362"/>
            <a:ext cx="4142683" cy="2031325"/>
          </a:xfrm>
          <a:prstGeom prst="rect">
            <a:avLst/>
          </a:prstGeom>
          <a:noFill/>
        </p:spPr>
        <p:txBody>
          <a:bodyPr wrap="square" rtlCol="0">
            <a:spAutoFit/>
          </a:bodyPr>
          <a:lstStyle/>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From the gg subseries plot,  we clearly see that there is seasonality in our data.</a:t>
            </a:r>
          </a:p>
          <a:p>
            <a:pPr marL="285750" indent="-285750">
              <a:buFont typeface="Arial" panose="020B0604020202020204" pitchFamily="34" charset="0"/>
              <a:buChar char="•"/>
            </a:pPr>
            <a:r>
              <a:rPr lang="en-US" dirty="0">
                <a:solidFill>
                  <a:schemeClr val="bg1"/>
                </a:solidFill>
              </a:rPr>
              <a:t>The month of May and June has highest rate of unemployment, while December has lowest.</a:t>
            </a:r>
          </a:p>
        </p:txBody>
      </p:sp>
      <p:pic>
        <p:nvPicPr>
          <p:cNvPr id="7" name="Picture 6">
            <a:extLst>
              <a:ext uri="{FF2B5EF4-FFF2-40B4-BE49-F238E27FC236}">
                <a16:creationId xmlns:a16="http://schemas.microsoft.com/office/drawing/2014/main" id="{ECCA420A-5243-9DCE-7F85-AA941B9DD2C2}"/>
              </a:ext>
            </a:extLst>
          </p:cNvPr>
          <p:cNvPicPr>
            <a:picLocks noChangeAspect="1"/>
          </p:cNvPicPr>
          <p:nvPr/>
        </p:nvPicPr>
        <p:blipFill>
          <a:blip r:embed="rId2"/>
          <a:stretch>
            <a:fillRect/>
          </a:stretch>
        </p:blipFill>
        <p:spPr>
          <a:xfrm>
            <a:off x="329184" y="2285998"/>
            <a:ext cx="7056669" cy="4572002"/>
          </a:xfrm>
          <a:prstGeom prst="rect">
            <a:avLst/>
          </a:prstGeom>
        </p:spPr>
      </p:pic>
    </p:spTree>
    <p:extLst>
      <p:ext uri="{BB962C8B-B14F-4D97-AF65-F5344CB8AC3E}">
        <p14:creationId xmlns:p14="http://schemas.microsoft.com/office/powerpoint/2010/main" val="3367049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Content Placeholder 2">
            <a:extLst>
              <a:ext uri="{FF2B5EF4-FFF2-40B4-BE49-F238E27FC236}">
                <a16:creationId xmlns:a16="http://schemas.microsoft.com/office/drawing/2014/main" id="{B733B770-6AFA-2CB3-B3B6-4311E941962F}"/>
              </a:ext>
            </a:extLst>
          </p:cNvPr>
          <p:cNvSpPr txBox="1">
            <a:spLocks/>
          </p:cNvSpPr>
          <p:nvPr/>
        </p:nvSpPr>
        <p:spPr>
          <a:xfrm>
            <a:off x="8029319" y="917725"/>
            <a:ext cx="3424739" cy="485236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700" dirty="0">
              <a:solidFill>
                <a:srgbClr val="FFFFFF"/>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4C59A3B-0A55-89FB-3812-9D951383BD4E}"/>
              </a:ext>
            </a:extLst>
          </p:cNvPr>
          <p:cNvPicPr>
            <a:picLocks noChangeAspect="1"/>
          </p:cNvPicPr>
          <p:nvPr/>
        </p:nvPicPr>
        <p:blipFill>
          <a:blip r:embed="rId2"/>
          <a:stretch>
            <a:fillRect/>
          </a:stretch>
        </p:blipFill>
        <p:spPr>
          <a:xfrm>
            <a:off x="329184" y="2432305"/>
            <a:ext cx="5457641" cy="4102853"/>
          </a:xfrm>
          <a:prstGeom prst="rect">
            <a:avLst/>
          </a:prstGeom>
        </p:spPr>
      </p:pic>
      <p:sp>
        <p:nvSpPr>
          <p:cNvPr id="6" name="TextBox 5">
            <a:extLst>
              <a:ext uri="{FF2B5EF4-FFF2-40B4-BE49-F238E27FC236}">
                <a16:creationId xmlns:a16="http://schemas.microsoft.com/office/drawing/2014/main" id="{B7FAF50B-C7D4-A3E7-17FA-D693601A5B3F}"/>
              </a:ext>
            </a:extLst>
          </p:cNvPr>
          <p:cNvSpPr txBox="1"/>
          <p:nvPr/>
        </p:nvSpPr>
        <p:spPr>
          <a:xfrm>
            <a:off x="321732" y="321731"/>
            <a:ext cx="12202829" cy="1569660"/>
          </a:xfrm>
          <a:prstGeom prst="rect">
            <a:avLst/>
          </a:prstGeom>
          <a:noFill/>
        </p:spPr>
        <p:txBody>
          <a:bodyPr wrap="square" rtlCol="0">
            <a:spAutoFit/>
          </a:bodyPr>
          <a:lstStyle/>
          <a:p>
            <a:r>
              <a:rPr lang="en-US" sz="4800" dirty="0"/>
              <a:t>Original Data Plot and </a:t>
            </a:r>
          </a:p>
          <a:p>
            <a:r>
              <a:rPr lang="en-US" sz="4800" dirty="0"/>
              <a:t>Log Transformation</a:t>
            </a:r>
          </a:p>
        </p:txBody>
      </p:sp>
      <p:sp>
        <p:nvSpPr>
          <p:cNvPr id="7" name="TextBox 6">
            <a:extLst>
              <a:ext uri="{FF2B5EF4-FFF2-40B4-BE49-F238E27FC236}">
                <a16:creationId xmlns:a16="http://schemas.microsoft.com/office/drawing/2014/main" id="{E1A16373-C164-32CD-7592-5D13602F8C18}"/>
              </a:ext>
            </a:extLst>
          </p:cNvPr>
          <p:cNvSpPr txBox="1"/>
          <p:nvPr/>
        </p:nvSpPr>
        <p:spPr>
          <a:xfrm>
            <a:off x="7613108" y="444203"/>
            <a:ext cx="3974054"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Holdout period is being utilized for this plot and log transformation is applied.</a:t>
            </a:r>
          </a:p>
          <a:p>
            <a:pPr marL="285750" indent="-285750">
              <a:buFont typeface="Arial" panose="020B0604020202020204" pitchFamily="34" charset="0"/>
              <a:buChar char="•"/>
            </a:pPr>
            <a:r>
              <a:rPr lang="en-US" dirty="0">
                <a:solidFill>
                  <a:schemeClr val="bg1"/>
                </a:solidFill>
              </a:rPr>
              <a:t>Next slide shows box-cox transformation.</a:t>
            </a:r>
          </a:p>
          <a:p>
            <a:pPr marL="285750" indent="-285750">
              <a:buFont typeface="Arial" panose="020B0604020202020204" pitchFamily="34" charset="0"/>
              <a:buChar char="•"/>
            </a:pPr>
            <a:endParaRPr lang="en-US" dirty="0"/>
          </a:p>
        </p:txBody>
      </p:sp>
      <p:pic>
        <p:nvPicPr>
          <p:cNvPr id="9" name="Picture 8">
            <a:extLst>
              <a:ext uri="{FF2B5EF4-FFF2-40B4-BE49-F238E27FC236}">
                <a16:creationId xmlns:a16="http://schemas.microsoft.com/office/drawing/2014/main" id="{1624B9DE-3ADF-DC2C-4F2F-1964CD4BDB14}"/>
              </a:ext>
            </a:extLst>
          </p:cNvPr>
          <p:cNvPicPr>
            <a:picLocks noChangeAspect="1"/>
          </p:cNvPicPr>
          <p:nvPr/>
        </p:nvPicPr>
        <p:blipFill>
          <a:blip r:embed="rId3"/>
          <a:stretch>
            <a:fillRect/>
          </a:stretch>
        </p:blipFill>
        <p:spPr>
          <a:xfrm>
            <a:off x="5786825" y="2408469"/>
            <a:ext cx="6075991" cy="4126688"/>
          </a:xfrm>
          <a:prstGeom prst="rect">
            <a:avLst/>
          </a:prstGeom>
        </p:spPr>
      </p:pic>
    </p:spTree>
    <p:extLst>
      <p:ext uri="{BB962C8B-B14F-4D97-AF65-F5344CB8AC3E}">
        <p14:creationId xmlns:p14="http://schemas.microsoft.com/office/powerpoint/2010/main" val="1530203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D8DF1D31-B33E-6363-0BBD-774B73AA11CA}"/>
              </a:ext>
            </a:extLst>
          </p:cNvPr>
          <p:cNvSpPr txBox="1"/>
          <p:nvPr/>
        </p:nvSpPr>
        <p:spPr>
          <a:xfrm>
            <a:off x="7542107" y="1259174"/>
            <a:ext cx="4320709" cy="5141626"/>
          </a:xfrm>
          <a:prstGeom prst="rect">
            <a:avLst/>
          </a:prstGeom>
        </p:spPr>
        <p:txBody>
          <a:bodyPr vert="horz" lIns="91440" tIns="45720" rIns="91440" bIns="45720" rtlCol="0" anchor="ctr">
            <a:noAutofit/>
          </a:bodyPr>
          <a:lstStyle/>
          <a:p>
            <a:pPr marL="285750" indent="-285750">
              <a:lnSpc>
                <a:spcPct val="90000"/>
              </a:lnSpc>
              <a:spcAft>
                <a:spcPts val="600"/>
              </a:spcAft>
              <a:buFont typeface="Arial" panose="020B0604020202020204" pitchFamily="34" charset="0"/>
              <a:buChar char="•"/>
            </a:pPr>
            <a:r>
              <a:rPr lang="en-US" dirty="0">
                <a:solidFill>
                  <a:srgbClr val="FFFFFF"/>
                </a:solidFill>
              </a:rPr>
              <a:t>A statistical method called the Box-Cox transformation alters the target variable so that the data closely matches a normal distribution. We presume that the mistakes are regularly distributed in many statistical methods. We can create confidence intervals and do hypothesis tests thanks to this supposition. We can possibly normalize errors by altering the target variable, if they are not already normal.</a:t>
            </a:r>
          </a:p>
          <a:p>
            <a:pPr marL="285750" indent="-285750">
              <a:lnSpc>
                <a:spcPct val="90000"/>
              </a:lnSpc>
              <a:spcAft>
                <a:spcPts val="600"/>
              </a:spcAft>
              <a:buFont typeface="Arial" panose="020B0604020202020204" pitchFamily="34" charset="0"/>
              <a:buChar char="•"/>
            </a:pPr>
            <a:r>
              <a:rPr lang="en-US" dirty="0">
                <a:solidFill>
                  <a:srgbClr val="FFFFFF"/>
                </a:solidFill>
              </a:rPr>
              <a:t>We are not taking any transformations because both box-cox and log doesn't have much impact on the volatility and we do not anticipate any non-linear growth in the future women unemployment rates.</a:t>
            </a:r>
          </a:p>
          <a:p>
            <a:pPr indent="-228600">
              <a:lnSpc>
                <a:spcPct val="90000"/>
              </a:lnSpc>
              <a:spcAft>
                <a:spcPts val="600"/>
              </a:spcAft>
              <a:buFont typeface="Arial" panose="020B0604020202020204" pitchFamily="34" charset="0"/>
              <a:buChar char="•"/>
            </a:pPr>
            <a:endParaRPr lang="en-US" dirty="0">
              <a:solidFill>
                <a:srgbClr val="FFFFFF"/>
              </a:solidFill>
            </a:endParaRPr>
          </a:p>
        </p:txBody>
      </p:sp>
      <p:sp>
        <p:nvSpPr>
          <p:cNvPr id="7" name="TextBox 6">
            <a:extLst>
              <a:ext uri="{FF2B5EF4-FFF2-40B4-BE49-F238E27FC236}">
                <a16:creationId xmlns:a16="http://schemas.microsoft.com/office/drawing/2014/main" id="{FC3187C0-DCCB-A6FA-8862-1113E7E27320}"/>
              </a:ext>
            </a:extLst>
          </p:cNvPr>
          <p:cNvSpPr txBox="1"/>
          <p:nvPr/>
        </p:nvSpPr>
        <p:spPr>
          <a:xfrm>
            <a:off x="1287956" y="321732"/>
            <a:ext cx="5137483" cy="1569660"/>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Box-Cox Transformation</a:t>
            </a:r>
          </a:p>
        </p:txBody>
      </p:sp>
      <p:pic>
        <p:nvPicPr>
          <p:cNvPr id="3" name="Picture 2">
            <a:extLst>
              <a:ext uri="{FF2B5EF4-FFF2-40B4-BE49-F238E27FC236}">
                <a16:creationId xmlns:a16="http://schemas.microsoft.com/office/drawing/2014/main" id="{330BF66F-0071-B5C7-EF3E-58B2548324EE}"/>
              </a:ext>
            </a:extLst>
          </p:cNvPr>
          <p:cNvPicPr>
            <a:picLocks noChangeAspect="1"/>
          </p:cNvPicPr>
          <p:nvPr/>
        </p:nvPicPr>
        <p:blipFill>
          <a:blip r:embed="rId2"/>
          <a:stretch>
            <a:fillRect/>
          </a:stretch>
        </p:blipFill>
        <p:spPr>
          <a:xfrm>
            <a:off x="321732" y="2285998"/>
            <a:ext cx="7056669" cy="4249159"/>
          </a:xfrm>
          <a:prstGeom prst="rect">
            <a:avLst/>
          </a:prstGeom>
        </p:spPr>
      </p:pic>
    </p:spTree>
    <p:extLst>
      <p:ext uri="{BB962C8B-B14F-4D97-AF65-F5344CB8AC3E}">
        <p14:creationId xmlns:p14="http://schemas.microsoft.com/office/powerpoint/2010/main" val="30469211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1038</TotalTime>
  <Words>1367</Words>
  <Application>Microsoft Macintosh PowerPoint</Application>
  <PresentationFormat>Widescreen</PresentationFormat>
  <Paragraphs>114</Paragraphs>
  <Slides>22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Anaheim</vt:lpstr>
      <vt:lpstr>Arial</vt:lpstr>
      <vt:lpstr>Calibri</vt:lpstr>
      <vt:lpstr>Calibri Light</vt:lpstr>
      <vt:lpstr>Josefin Slab</vt:lpstr>
      <vt:lpstr>Staatliches</vt:lpstr>
      <vt:lpstr>Times New Roman</vt:lpstr>
      <vt:lpstr>Office Theme</vt:lpstr>
      <vt:lpstr>Forecast of Unemployment Rate in Women   A SARIMA Model Approach</vt:lpstr>
      <vt:lpstr>PowerPoint Presentation</vt:lpstr>
      <vt:lpstr>Original Data</vt:lpstr>
      <vt:lpstr>What causes dips and rise? </vt:lpstr>
      <vt:lpstr>Why forecast this?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Women unemployment  SARIMA model approach</dc:title>
  <dc:creator>Rijhwani, Sarthak</dc:creator>
  <cp:lastModifiedBy>Shukla, Ruchi</cp:lastModifiedBy>
  <cp:revision>83</cp:revision>
  <dcterms:created xsi:type="dcterms:W3CDTF">2022-12-04T10:19:05Z</dcterms:created>
  <dcterms:modified xsi:type="dcterms:W3CDTF">2022-12-05T21:16:42Z</dcterms:modified>
</cp:coreProperties>
</file>

<file path=docProps/thumbnail.jpeg>
</file>